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Lst>
  <p:notesMasterIdLst>
    <p:notesMasterId r:id="rId18"/>
  </p:notesMasterIdLst>
  <p:handoutMasterIdLst>
    <p:handoutMasterId r:id="rId19"/>
  </p:handoutMasterIdLst>
  <p:sldIdLst>
    <p:sldId id="268" r:id="rId3"/>
    <p:sldId id="264" r:id="rId4"/>
    <p:sldId id="277" r:id="rId5"/>
    <p:sldId id="275" r:id="rId6"/>
    <p:sldId id="276" r:id="rId7"/>
    <p:sldId id="278" r:id="rId8"/>
    <p:sldId id="279" r:id="rId9"/>
    <p:sldId id="280" r:id="rId10"/>
    <p:sldId id="286" r:id="rId11"/>
    <p:sldId id="287" r:id="rId12"/>
    <p:sldId id="281" r:id="rId13"/>
    <p:sldId id="288" r:id="rId14"/>
    <p:sldId id="282" r:id="rId15"/>
    <p:sldId id="283" r:id="rId16"/>
    <p:sldId id="270" r:id="rId17"/>
  </p:sldIdLst>
  <p:sldSz cx="9144000" cy="6858000" type="screen4x3"/>
  <p:notesSz cx="6858000" cy="9144000"/>
  <p:embeddedFontLst>
    <p:embeddedFont>
      <p:font typeface="Roboto" panose="02000000000000000000" pitchFamily="2" charset="0"/>
      <p:regular r:id="rId20"/>
      <p:bold r:id="rId21"/>
      <p:italic r:id="rId22"/>
      <p:boldItalic r:id="rId23"/>
    </p:embeddedFont>
    <p:embeddedFont>
      <p:font typeface="Twinkl" panose="020B060402020202020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9429"/>
    <a:srgbClr val="F1884C"/>
    <a:srgbClr val="BC0105"/>
    <a:srgbClr val="21A6F9"/>
    <a:srgbClr val="4DB1E3"/>
    <a:srgbClr val="E34192"/>
    <a:srgbClr val="18A0DB"/>
    <a:srgbClr val="DE1E5A"/>
    <a:srgbClr val="80C1EB"/>
    <a:srgbClr val="ACD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3" d="100"/>
          <a:sy n="63" d="100"/>
        </p:scale>
        <p:origin x="1024" y="4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14/04/2025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14/04/2025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ks2-maths-2014-year-3/ks2-maths-2014-year-3-number-addition-and-subtraction/ks2-maths-2014-year-3-number-addition-and-subtraction-add-and-subtract-numbers"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resources/ks2-maths-2014-year-3/ks2-maths-2014-year-3-number-addition-and-subtraction/ks2-maths-2014-year-3-number-addition-and-subtraction-add-and-subtract-numbers"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221442" y="6071179"/>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9F34D503-1B4D-A075-B88B-060630DDD915}"/>
              </a:ext>
            </a:extLst>
          </p:cNvPr>
          <p:cNvSpPr/>
          <p:nvPr userDrawn="1"/>
        </p:nvSpPr>
        <p:spPr>
          <a:xfrm>
            <a:off x="8423564" y="6126597"/>
            <a:ext cx="572886"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336A6693-5827-1D99-97E0-0C43B97505FD}"/>
              </a:ext>
            </a:extLst>
          </p:cNvPr>
          <p:cNvSpPr/>
          <p:nvPr userDrawn="1"/>
        </p:nvSpPr>
        <p:spPr>
          <a:xfrm>
            <a:off x="221442" y="6071179"/>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76386A8D-94F8-FAD2-81B6-DE16C2840152}"/>
              </a:ext>
            </a:extLst>
          </p:cNvPr>
          <p:cNvSpPr/>
          <p:nvPr userDrawn="1"/>
        </p:nvSpPr>
        <p:spPr>
          <a:xfrm>
            <a:off x="8423564" y="6126597"/>
            <a:ext cx="572886"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2" name="Group 1">
            <a:extLst>
              <a:ext uri="{FF2B5EF4-FFF2-40B4-BE49-F238E27FC236}">
                <a16:creationId xmlns:a16="http://schemas.microsoft.com/office/drawing/2014/main" id="{66D093D2-56D6-BC71-A463-F98FBFF6E41E}"/>
              </a:ext>
            </a:extLst>
          </p:cNvPr>
          <p:cNvGrpSpPr/>
          <p:nvPr userDrawn="1"/>
        </p:nvGrpSpPr>
        <p:grpSpPr>
          <a:xfrm>
            <a:off x="743835" y="3796242"/>
            <a:ext cx="7644513" cy="1787397"/>
            <a:chOff x="743837" y="1344834"/>
            <a:chExt cx="7644513" cy="1787397"/>
          </a:xfrm>
        </p:grpSpPr>
        <p:sp>
          <p:nvSpPr>
            <p:cNvPr id="3" name="Rectangle 2">
              <a:extLst>
                <a:ext uri="{FF2B5EF4-FFF2-40B4-BE49-F238E27FC236}">
                  <a16:creationId xmlns:a16="http://schemas.microsoft.com/office/drawing/2014/main" id="{5DC1B0CC-CBA5-7385-B2B3-C96793E5BA30}"/>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 name="Rectangle 3">
              <a:extLst>
                <a:ext uri="{FF2B5EF4-FFF2-40B4-BE49-F238E27FC236}">
                  <a16:creationId xmlns:a16="http://schemas.microsoft.com/office/drawing/2014/main" id="{1B4F1677-0E09-645F-11B8-0585A542CE13}"/>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6" name="Rectangle 5">
            <a:extLst>
              <a:ext uri="{FF2B5EF4-FFF2-40B4-BE49-F238E27FC236}">
                <a16:creationId xmlns:a16="http://schemas.microsoft.com/office/drawing/2014/main" id="{6A3EBB8E-19D9-29D6-7A9F-AE64723197E9}"/>
              </a:ext>
            </a:extLst>
          </p:cNvPr>
          <p:cNvSpPr/>
          <p:nvPr userDrawn="1"/>
        </p:nvSpPr>
        <p:spPr>
          <a:xfrm>
            <a:off x="743835" y="1657340"/>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aa-ET" sz="1600" b="1" dirty="0">
                <a:latin typeface="Roboto" panose="02000000000000000000" pitchFamily="2" charset="0"/>
                <a:ea typeface="Roboto" panose="02000000000000000000" pitchFamily="2" charset="0"/>
              </a:rPr>
              <a:t>Editable</a:t>
            </a:r>
            <a:endParaRPr lang="en-GB" sz="1600" b="1" dirty="0">
              <a:latin typeface="Roboto" panose="02000000000000000000" pitchFamily="2" charset="0"/>
              <a:ea typeface="Roboto" panose="02000000000000000000" pitchFamily="2" charset="0"/>
            </a:endParaRPr>
          </a:p>
        </p:txBody>
      </p:sp>
      <p:sp>
        <p:nvSpPr>
          <p:cNvPr id="7" name="Rectangle 6">
            <a:extLst>
              <a:ext uri="{FF2B5EF4-FFF2-40B4-BE49-F238E27FC236}">
                <a16:creationId xmlns:a16="http://schemas.microsoft.com/office/drawing/2014/main" id="{7BC26DE2-321A-6B6E-6E29-22AE4575B2AF}"/>
              </a:ext>
            </a:extLst>
          </p:cNvPr>
          <p:cNvSpPr/>
          <p:nvPr userDrawn="1"/>
        </p:nvSpPr>
        <p:spPr>
          <a:xfrm>
            <a:off x="743837" y="1934026"/>
            <a:ext cx="7632700" cy="1297993"/>
          </a:xfrm>
          <a:prstGeom prst="rect">
            <a:avLst/>
          </a:prstGeom>
          <a:solidFill>
            <a:schemeClr val="bg1"/>
          </a:solidFill>
          <a:ln w="19050">
            <a:solidFill>
              <a:srgbClr val="18A0DB"/>
            </a:solidFill>
          </a:ln>
        </p:spPr>
        <p:txBody>
          <a:bodyPr wrap="square" lIns="216000" tIns="216000" rIns="216000" bIns="216000">
            <a:spAutoFit/>
          </a:bodyPr>
          <a:lstStyle/>
          <a:p>
            <a:r>
              <a:rPr lang="en-US" sz="1400" dirty="0">
                <a:latin typeface="Roboto" panose="02000000000000000000" pitchFamily="2" charset="0"/>
                <a:ea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a:t>
            </a:r>
            <a:r>
              <a:rPr lang="aa-ET" sz="1400" dirty="0">
                <a:latin typeface="Roboto" panose="02000000000000000000" pitchFamily="2" charset="0"/>
                <a:ea typeface="Roboto" panose="02000000000000000000" pitchFamily="2" charset="0"/>
              </a:rPr>
              <a:t>      </a:t>
            </a:r>
            <a:r>
              <a:rPr lang="en-US" sz="1400" dirty="0">
                <a:latin typeface="Roboto" panose="02000000000000000000" pitchFamily="2" charset="0"/>
                <a:ea typeface="Roboto" panose="02000000000000000000" pitchFamily="2" charset="0"/>
              </a:rPr>
              <a:t>may no longer reflect our values.</a:t>
            </a:r>
          </a:p>
        </p:txBody>
      </p:sp>
    </p:spTree>
    <p:extLst>
      <p:ext uri="{BB962C8B-B14F-4D97-AF65-F5344CB8AC3E}">
        <p14:creationId xmlns:p14="http://schemas.microsoft.com/office/powerpoint/2010/main" val="3577060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First, we will use a place value chart and counters to complete the addition calculation.</a:t>
            </a:r>
          </a:p>
        </p:txBody>
      </p:sp>
      <p:graphicFrame>
        <p:nvGraphicFramePr>
          <p:cNvPr id="7" name="Google Shape;47;p9">
            <a:extLst>
              <a:ext uri="{FF2B5EF4-FFF2-40B4-BE49-F238E27FC236}">
                <a16:creationId xmlns:a16="http://schemas.microsoft.com/office/drawing/2014/main" id="{70DD8C37-DD31-3702-1A4F-FA5BEBD438ED}"/>
              </a:ext>
            </a:extLst>
          </p:cNvPr>
          <p:cNvGraphicFramePr/>
          <p:nvPr>
            <p:extLst>
              <p:ext uri="{D42A27DB-BD31-4B8C-83A1-F6EECF244321}">
                <p14:modId xmlns:p14="http://schemas.microsoft.com/office/powerpoint/2010/main" val="2766583225"/>
              </p:ext>
            </p:extLst>
          </p:nvPr>
        </p:nvGraphicFramePr>
        <p:xfrm>
          <a:off x="1368252" y="2562536"/>
          <a:ext cx="6249450" cy="3036170"/>
        </p:xfrm>
        <a:graphic>
          <a:graphicData uri="http://schemas.openxmlformats.org/drawingml/2006/table">
            <a:tbl>
              <a:tblPr>
                <a:noFill/>
              </a:tblPr>
              <a:tblGrid>
                <a:gridCol w="2083150">
                  <a:extLst>
                    <a:ext uri="{9D8B030D-6E8A-4147-A177-3AD203B41FA5}">
                      <a16:colId xmlns:a16="http://schemas.microsoft.com/office/drawing/2014/main" val="20000"/>
                    </a:ext>
                  </a:extLst>
                </a:gridCol>
                <a:gridCol w="2083150">
                  <a:extLst>
                    <a:ext uri="{9D8B030D-6E8A-4147-A177-3AD203B41FA5}">
                      <a16:colId xmlns:a16="http://schemas.microsoft.com/office/drawing/2014/main" val="20001"/>
                    </a:ext>
                  </a:extLst>
                </a:gridCol>
                <a:gridCol w="2083150">
                  <a:extLst>
                    <a:ext uri="{9D8B030D-6E8A-4147-A177-3AD203B41FA5}">
                      <a16:colId xmlns:a16="http://schemas.microsoft.com/office/drawing/2014/main" val="20002"/>
                    </a:ext>
                  </a:extLst>
                </a:gridCol>
              </a:tblGrid>
              <a:tr h="448000">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9" name="Google Shape;49;p9">
            <a:extLst>
              <a:ext uri="{FF2B5EF4-FFF2-40B4-BE49-F238E27FC236}">
                <a16:creationId xmlns:a16="http://schemas.microsoft.com/office/drawing/2014/main" id="{2E8AA552-A971-12D7-B9A6-46AF9ABC2311}"/>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3550919" y="3097518"/>
            <a:ext cx="533575" cy="533575"/>
          </a:xfrm>
          <a:prstGeom prst="rect">
            <a:avLst/>
          </a:prstGeom>
          <a:noFill/>
          <a:ln>
            <a:noFill/>
          </a:ln>
        </p:spPr>
      </p:pic>
      <p:sp>
        <p:nvSpPr>
          <p:cNvPr id="20" name="Google Shape;60;p9">
            <a:extLst>
              <a:ext uri="{FF2B5EF4-FFF2-40B4-BE49-F238E27FC236}">
                <a16:creationId xmlns:a16="http://schemas.microsoft.com/office/drawing/2014/main" id="{DCE4CD86-94B0-2CD9-4704-EE56BFB63ABA}"/>
              </a:ext>
            </a:extLst>
          </p:cNvPr>
          <p:cNvSpPr txBox="1"/>
          <p:nvPr/>
        </p:nvSpPr>
        <p:spPr>
          <a:xfrm>
            <a:off x="2305501" y="1887357"/>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t>426 + 143 = </a:t>
            </a:r>
            <a:endParaRPr dirty="0"/>
          </a:p>
        </p:txBody>
      </p:sp>
      <p:pic>
        <p:nvPicPr>
          <p:cNvPr id="32" name="Picture 31" descr="A green circle with white numbers&#10;&#10;Description automatically generated">
            <a:extLst>
              <a:ext uri="{FF2B5EF4-FFF2-40B4-BE49-F238E27FC236}">
                <a16:creationId xmlns:a16="http://schemas.microsoft.com/office/drawing/2014/main" id="{D3BD95EF-228E-01E2-30D6-CEA49DF6B3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877" y="3149080"/>
            <a:ext cx="533575" cy="533575"/>
          </a:xfrm>
          <a:prstGeom prst="rect">
            <a:avLst/>
          </a:prstGeom>
        </p:spPr>
      </p:pic>
      <p:pic>
        <p:nvPicPr>
          <p:cNvPr id="33" name="Picture 32" descr="A green circle with white numbers&#10;&#10;Description automatically generated">
            <a:extLst>
              <a:ext uri="{FF2B5EF4-FFF2-40B4-BE49-F238E27FC236}">
                <a16:creationId xmlns:a16="http://schemas.microsoft.com/office/drawing/2014/main" id="{6E409E7D-CDE0-3BE7-57CC-799C60B3EE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0698" y="3149080"/>
            <a:ext cx="533575" cy="533575"/>
          </a:xfrm>
          <a:prstGeom prst="rect">
            <a:avLst/>
          </a:prstGeom>
        </p:spPr>
      </p:pic>
      <p:pic>
        <p:nvPicPr>
          <p:cNvPr id="34" name="Picture 33" descr="A green circle with white numbers&#10;&#10;Description automatically generated">
            <a:extLst>
              <a:ext uri="{FF2B5EF4-FFF2-40B4-BE49-F238E27FC236}">
                <a16:creationId xmlns:a16="http://schemas.microsoft.com/office/drawing/2014/main" id="{76765CA2-E57B-F5B6-8113-F9ED7D10E3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877" y="3718247"/>
            <a:ext cx="533575" cy="533575"/>
          </a:xfrm>
          <a:prstGeom prst="rect">
            <a:avLst/>
          </a:prstGeom>
        </p:spPr>
      </p:pic>
      <p:pic>
        <p:nvPicPr>
          <p:cNvPr id="35" name="Picture 34" descr="A green circle with white numbers&#10;&#10;Description automatically generated">
            <a:extLst>
              <a:ext uri="{FF2B5EF4-FFF2-40B4-BE49-F238E27FC236}">
                <a16:creationId xmlns:a16="http://schemas.microsoft.com/office/drawing/2014/main" id="{9A723C13-1E70-6E6C-77C0-2600DBD946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0698" y="3718247"/>
            <a:ext cx="533575" cy="533575"/>
          </a:xfrm>
          <a:prstGeom prst="rect">
            <a:avLst/>
          </a:prstGeom>
        </p:spPr>
      </p:pic>
      <p:pic>
        <p:nvPicPr>
          <p:cNvPr id="36" name="Picture 35" descr="A green circle with white numbers&#10;&#10;Description automatically generated">
            <a:extLst>
              <a:ext uri="{FF2B5EF4-FFF2-40B4-BE49-F238E27FC236}">
                <a16:creationId xmlns:a16="http://schemas.microsoft.com/office/drawing/2014/main" id="{1C4A4A3F-6738-1A1D-B22A-A4F6A91BCC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877" y="4492688"/>
            <a:ext cx="533575" cy="533575"/>
          </a:xfrm>
          <a:prstGeom prst="rect">
            <a:avLst/>
          </a:prstGeom>
        </p:spPr>
      </p:pic>
      <p:pic>
        <p:nvPicPr>
          <p:cNvPr id="37" name="Google Shape;49;p9">
            <a:extLst>
              <a:ext uri="{FF2B5EF4-FFF2-40B4-BE49-F238E27FC236}">
                <a16:creationId xmlns:a16="http://schemas.microsoft.com/office/drawing/2014/main" id="{31EE394A-1C50-3F62-1148-020C8DC2C287}"/>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4176070" y="3097518"/>
            <a:ext cx="533575" cy="533575"/>
          </a:xfrm>
          <a:prstGeom prst="rect">
            <a:avLst/>
          </a:prstGeom>
          <a:noFill/>
          <a:ln>
            <a:noFill/>
          </a:ln>
        </p:spPr>
      </p:pic>
      <p:pic>
        <p:nvPicPr>
          <p:cNvPr id="38" name="Google Shape;49;p9">
            <a:extLst>
              <a:ext uri="{FF2B5EF4-FFF2-40B4-BE49-F238E27FC236}">
                <a16:creationId xmlns:a16="http://schemas.microsoft.com/office/drawing/2014/main" id="{37CC5697-8BAE-80A6-9560-F35FC338F514}"/>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3550919" y="4394473"/>
            <a:ext cx="533575" cy="533575"/>
          </a:xfrm>
          <a:prstGeom prst="rect">
            <a:avLst/>
          </a:prstGeom>
          <a:noFill/>
          <a:ln>
            <a:noFill/>
          </a:ln>
        </p:spPr>
      </p:pic>
      <p:pic>
        <p:nvPicPr>
          <p:cNvPr id="39" name="Google Shape;49;p9">
            <a:extLst>
              <a:ext uri="{FF2B5EF4-FFF2-40B4-BE49-F238E27FC236}">
                <a16:creationId xmlns:a16="http://schemas.microsoft.com/office/drawing/2014/main" id="{2463870E-3A4E-A0CA-5AFE-DCBBB0493D69}"/>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4176070" y="4394473"/>
            <a:ext cx="533575" cy="533575"/>
          </a:xfrm>
          <a:prstGeom prst="rect">
            <a:avLst/>
          </a:prstGeom>
          <a:noFill/>
          <a:ln>
            <a:noFill/>
          </a:ln>
        </p:spPr>
      </p:pic>
      <p:pic>
        <p:nvPicPr>
          <p:cNvPr id="40" name="Google Shape;49;p9">
            <a:extLst>
              <a:ext uri="{FF2B5EF4-FFF2-40B4-BE49-F238E27FC236}">
                <a16:creationId xmlns:a16="http://schemas.microsoft.com/office/drawing/2014/main" id="{97126027-1FEF-E6F7-204C-965695AE3D6B}"/>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3550919" y="4991632"/>
            <a:ext cx="533575" cy="533575"/>
          </a:xfrm>
          <a:prstGeom prst="rect">
            <a:avLst/>
          </a:prstGeom>
          <a:noFill/>
          <a:ln>
            <a:noFill/>
          </a:ln>
        </p:spPr>
      </p:pic>
      <p:pic>
        <p:nvPicPr>
          <p:cNvPr id="41" name="Google Shape;49;p9">
            <a:extLst>
              <a:ext uri="{FF2B5EF4-FFF2-40B4-BE49-F238E27FC236}">
                <a16:creationId xmlns:a16="http://schemas.microsoft.com/office/drawing/2014/main" id="{25CDEBAF-0752-35E1-4137-34C68F672253}"/>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4176070" y="4991632"/>
            <a:ext cx="533575" cy="533575"/>
          </a:xfrm>
          <a:prstGeom prst="rect">
            <a:avLst/>
          </a:prstGeom>
          <a:noFill/>
          <a:ln>
            <a:noFill/>
          </a:ln>
        </p:spPr>
      </p:pic>
      <p:pic>
        <p:nvPicPr>
          <p:cNvPr id="42" name="Picture 41">
            <a:extLst>
              <a:ext uri="{FF2B5EF4-FFF2-40B4-BE49-F238E27FC236}">
                <a16:creationId xmlns:a16="http://schemas.microsoft.com/office/drawing/2014/main" id="{3389C693-6982-E947-EEF7-DE376B8FB6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41328" y="3149080"/>
            <a:ext cx="533575" cy="533575"/>
          </a:xfrm>
          <a:prstGeom prst="rect">
            <a:avLst/>
          </a:prstGeom>
        </p:spPr>
      </p:pic>
      <p:pic>
        <p:nvPicPr>
          <p:cNvPr id="43" name="Picture 42">
            <a:extLst>
              <a:ext uri="{FF2B5EF4-FFF2-40B4-BE49-F238E27FC236}">
                <a16:creationId xmlns:a16="http://schemas.microsoft.com/office/drawing/2014/main" id="{1CAC0331-14CC-D737-3BAE-D055FC6E580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10495" y="3149080"/>
            <a:ext cx="533575" cy="533575"/>
          </a:xfrm>
          <a:prstGeom prst="rect">
            <a:avLst/>
          </a:prstGeom>
        </p:spPr>
      </p:pic>
      <p:pic>
        <p:nvPicPr>
          <p:cNvPr id="44" name="Picture 43">
            <a:extLst>
              <a:ext uri="{FF2B5EF4-FFF2-40B4-BE49-F238E27FC236}">
                <a16:creationId xmlns:a16="http://schemas.microsoft.com/office/drawing/2014/main" id="{5A7DFBB4-217C-55F5-2765-515C39D256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88993" y="3149080"/>
            <a:ext cx="533575" cy="533575"/>
          </a:xfrm>
          <a:prstGeom prst="rect">
            <a:avLst/>
          </a:prstGeom>
        </p:spPr>
      </p:pic>
      <p:pic>
        <p:nvPicPr>
          <p:cNvPr id="45" name="Picture 44">
            <a:extLst>
              <a:ext uri="{FF2B5EF4-FFF2-40B4-BE49-F238E27FC236}">
                <a16:creationId xmlns:a16="http://schemas.microsoft.com/office/drawing/2014/main" id="{2B495C70-F0D1-9B3D-DBE6-52DE46514BD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41328" y="3736909"/>
            <a:ext cx="533575" cy="533575"/>
          </a:xfrm>
          <a:prstGeom prst="rect">
            <a:avLst/>
          </a:prstGeom>
        </p:spPr>
      </p:pic>
      <p:pic>
        <p:nvPicPr>
          <p:cNvPr id="46" name="Picture 45">
            <a:extLst>
              <a:ext uri="{FF2B5EF4-FFF2-40B4-BE49-F238E27FC236}">
                <a16:creationId xmlns:a16="http://schemas.microsoft.com/office/drawing/2014/main" id="{38A220E2-27D4-6CA0-D5F4-2153B3FD0AC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10495" y="3736909"/>
            <a:ext cx="533575" cy="533575"/>
          </a:xfrm>
          <a:prstGeom prst="rect">
            <a:avLst/>
          </a:prstGeom>
        </p:spPr>
      </p:pic>
      <p:pic>
        <p:nvPicPr>
          <p:cNvPr id="47" name="Picture 46">
            <a:extLst>
              <a:ext uri="{FF2B5EF4-FFF2-40B4-BE49-F238E27FC236}">
                <a16:creationId xmlns:a16="http://schemas.microsoft.com/office/drawing/2014/main" id="{67601EFE-5415-FBF6-02CB-C99AF6F065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88993" y="3736909"/>
            <a:ext cx="533575" cy="533575"/>
          </a:xfrm>
          <a:prstGeom prst="rect">
            <a:avLst/>
          </a:prstGeom>
        </p:spPr>
      </p:pic>
      <p:pic>
        <p:nvPicPr>
          <p:cNvPr id="48" name="Picture 47">
            <a:extLst>
              <a:ext uri="{FF2B5EF4-FFF2-40B4-BE49-F238E27FC236}">
                <a16:creationId xmlns:a16="http://schemas.microsoft.com/office/drawing/2014/main" id="{EFA27023-D60F-2809-A659-A790CE72A90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41328" y="4427374"/>
            <a:ext cx="533575" cy="533575"/>
          </a:xfrm>
          <a:prstGeom prst="rect">
            <a:avLst/>
          </a:prstGeom>
        </p:spPr>
      </p:pic>
      <p:pic>
        <p:nvPicPr>
          <p:cNvPr id="49" name="Picture 48">
            <a:extLst>
              <a:ext uri="{FF2B5EF4-FFF2-40B4-BE49-F238E27FC236}">
                <a16:creationId xmlns:a16="http://schemas.microsoft.com/office/drawing/2014/main" id="{13564F48-9985-576B-2C14-8BB8E37A931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10495" y="4427374"/>
            <a:ext cx="533575" cy="533575"/>
          </a:xfrm>
          <a:prstGeom prst="rect">
            <a:avLst/>
          </a:prstGeom>
        </p:spPr>
      </p:pic>
      <p:pic>
        <p:nvPicPr>
          <p:cNvPr id="50" name="Picture 49">
            <a:extLst>
              <a:ext uri="{FF2B5EF4-FFF2-40B4-BE49-F238E27FC236}">
                <a16:creationId xmlns:a16="http://schemas.microsoft.com/office/drawing/2014/main" id="{5BE3060F-04FD-14BB-924A-AFC3F65A729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88993" y="4427374"/>
            <a:ext cx="533575" cy="533575"/>
          </a:xfrm>
          <a:prstGeom prst="rect">
            <a:avLst/>
          </a:prstGeom>
        </p:spPr>
      </p:pic>
      <p:sp>
        <p:nvSpPr>
          <p:cNvPr id="51" name="Google Shape;69;p9">
            <a:extLst>
              <a:ext uri="{FF2B5EF4-FFF2-40B4-BE49-F238E27FC236}">
                <a16:creationId xmlns:a16="http://schemas.microsoft.com/office/drawing/2014/main" id="{E238D8FB-E7FB-19A7-46DE-0DEC06A4B901}"/>
              </a:ext>
            </a:extLst>
          </p:cNvPr>
          <p:cNvSpPr/>
          <p:nvPr/>
        </p:nvSpPr>
        <p:spPr>
          <a:xfrm>
            <a:off x="4850839" y="1865947"/>
            <a:ext cx="1052700" cy="461635"/>
          </a:xfrm>
          <a:prstGeom prst="rect">
            <a:avLst/>
          </a:prstGeom>
          <a:noFill/>
          <a:ln w="28575"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Google Shape;60;p9">
            <a:extLst>
              <a:ext uri="{FF2B5EF4-FFF2-40B4-BE49-F238E27FC236}">
                <a16:creationId xmlns:a16="http://schemas.microsoft.com/office/drawing/2014/main" id="{DCE4CD86-94B0-2CD9-4704-EE56BFB63ABA}"/>
              </a:ext>
            </a:extLst>
          </p:cNvPr>
          <p:cNvSpPr txBox="1"/>
          <p:nvPr/>
        </p:nvSpPr>
        <p:spPr>
          <a:xfrm>
            <a:off x="2305501" y="1873547"/>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t>426 + 143 = </a:t>
            </a:r>
            <a:endParaRPr dirty="0"/>
          </a:p>
        </p:txBody>
      </p:sp>
      <p:sp>
        <p:nvSpPr>
          <p:cNvPr id="4" name="Google Shape;100;p10">
            <a:extLst>
              <a:ext uri="{FF2B5EF4-FFF2-40B4-BE49-F238E27FC236}">
                <a16:creationId xmlns:a16="http://schemas.microsoft.com/office/drawing/2014/main" id="{29403C70-17A9-CC56-CE4D-7096CB29E1A0}"/>
              </a:ext>
            </a:extLst>
          </p:cNvPr>
          <p:cNvSpPr txBox="1"/>
          <p:nvPr/>
        </p:nvSpPr>
        <p:spPr>
          <a:xfrm>
            <a:off x="6045129" y="5732487"/>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9</a:t>
            </a:r>
            <a:endParaRPr b="1"/>
          </a:p>
        </p:txBody>
      </p:sp>
      <p:sp>
        <p:nvSpPr>
          <p:cNvPr id="5" name="Google Shape;101;p10">
            <a:extLst>
              <a:ext uri="{FF2B5EF4-FFF2-40B4-BE49-F238E27FC236}">
                <a16:creationId xmlns:a16="http://schemas.microsoft.com/office/drawing/2014/main" id="{9B99B2A2-685C-4D2D-34AB-F6D68DBD215D}"/>
              </a:ext>
            </a:extLst>
          </p:cNvPr>
          <p:cNvSpPr txBox="1"/>
          <p:nvPr/>
        </p:nvSpPr>
        <p:spPr>
          <a:xfrm>
            <a:off x="3884129" y="5732487"/>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60</a:t>
            </a:r>
            <a:endParaRPr b="1"/>
          </a:p>
        </p:txBody>
      </p:sp>
      <p:sp>
        <p:nvSpPr>
          <p:cNvPr id="8" name="Google Shape;102;p10">
            <a:extLst>
              <a:ext uri="{FF2B5EF4-FFF2-40B4-BE49-F238E27FC236}">
                <a16:creationId xmlns:a16="http://schemas.microsoft.com/office/drawing/2014/main" id="{3C6DB25A-6F67-FB25-A057-308783174664}"/>
              </a:ext>
            </a:extLst>
          </p:cNvPr>
          <p:cNvSpPr txBox="1"/>
          <p:nvPr/>
        </p:nvSpPr>
        <p:spPr>
          <a:xfrm>
            <a:off x="1877417" y="5732487"/>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500</a:t>
            </a:r>
            <a:endParaRPr b="1" dirty="0"/>
          </a:p>
        </p:txBody>
      </p:sp>
      <p:sp>
        <p:nvSpPr>
          <p:cNvPr id="30" name="Google Shape;69;p9">
            <a:extLst>
              <a:ext uri="{FF2B5EF4-FFF2-40B4-BE49-F238E27FC236}">
                <a16:creationId xmlns:a16="http://schemas.microsoft.com/office/drawing/2014/main" id="{9A0D5380-7351-AC17-4686-ADBDEE0C1706}"/>
              </a:ext>
            </a:extLst>
          </p:cNvPr>
          <p:cNvSpPr/>
          <p:nvPr/>
        </p:nvSpPr>
        <p:spPr>
          <a:xfrm>
            <a:off x="4850839" y="1865947"/>
            <a:ext cx="1052700" cy="461635"/>
          </a:xfrm>
          <a:prstGeom prst="rect">
            <a:avLst/>
          </a:prstGeom>
          <a:noFill/>
          <a:ln w="28575"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Google Shape;99;p10">
            <a:extLst>
              <a:ext uri="{FF2B5EF4-FFF2-40B4-BE49-F238E27FC236}">
                <a16:creationId xmlns:a16="http://schemas.microsoft.com/office/drawing/2014/main" id="{8D8E28CE-422F-4FE7-44DD-255F9F214745}"/>
              </a:ext>
            </a:extLst>
          </p:cNvPr>
          <p:cNvSpPr txBox="1"/>
          <p:nvPr/>
        </p:nvSpPr>
        <p:spPr>
          <a:xfrm>
            <a:off x="4850839" y="1865948"/>
            <a:ext cx="10527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569</a:t>
            </a:r>
            <a:endParaRPr b="1" dirty="0"/>
          </a:p>
        </p:txBody>
      </p:sp>
      <p:sp>
        <p:nvSpPr>
          <p:cNvPr id="3" name="Text Box"/>
          <p:cNvSpPr/>
          <p:nvPr/>
        </p:nvSpPr>
        <p:spPr>
          <a:xfrm>
            <a:off x="755651" y="626676"/>
            <a:ext cx="7632700" cy="1049106"/>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We need to find the total value for each column. We always start </a:t>
            </a:r>
          </a:p>
          <a:p>
            <a:pPr marL="0" lvl="0" indent="0" algn="l" rtl="0">
              <a:spcBef>
                <a:spcPts val="0"/>
              </a:spcBef>
              <a:spcAft>
                <a:spcPts val="0"/>
              </a:spcAft>
              <a:buNone/>
            </a:pPr>
            <a:r>
              <a:rPr lang="en-US" sz="1800" dirty="0">
                <a:ea typeface="Roboto"/>
                <a:cs typeface="Roboto"/>
                <a:sym typeface="Roboto"/>
              </a:rPr>
              <a:t>with the place value column of the smallest value. In this example, </a:t>
            </a:r>
          </a:p>
          <a:p>
            <a:pPr marL="0" lvl="0" indent="0" algn="l" rtl="0">
              <a:spcBef>
                <a:spcPts val="0"/>
              </a:spcBef>
              <a:spcAft>
                <a:spcPts val="0"/>
              </a:spcAft>
              <a:buNone/>
            </a:pPr>
            <a:r>
              <a:rPr lang="en-US" sz="1800" dirty="0">
                <a:ea typeface="Roboto"/>
                <a:cs typeface="Roboto"/>
                <a:sym typeface="Roboto"/>
              </a:rPr>
              <a:t>it is the ones column.</a:t>
            </a:r>
          </a:p>
        </p:txBody>
      </p:sp>
      <p:graphicFrame>
        <p:nvGraphicFramePr>
          <p:cNvPr id="7" name="Google Shape;47;p9">
            <a:extLst>
              <a:ext uri="{FF2B5EF4-FFF2-40B4-BE49-F238E27FC236}">
                <a16:creationId xmlns:a16="http://schemas.microsoft.com/office/drawing/2014/main" id="{70DD8C37-DD31-3702-1A4F-FA5BEBD438ED}"/>
              </a:ext>
            </a:extLst>
          </p:cNvPr>
          <p:cNvGraphicFramePr/>
          <p:nvPr>
            <p:extLst>
              <p:ext uri="{D42A27DB-BD31-4B8C-83A1-F6EECF244321}">
                <p14:modId xmlns:p14="http://schemas.microsoft.com/office/powerpoint/2010/main" val="2126567204"/>
              </p:ext>
            </p:extLst>
          </p:nvPr>
        </p:nvGraphicFramePr>
        <p:xfrm>
          <a:off x="1368252" y="2562536"/>
          <a:ext cx="6249450" cy="3036170"/>
        </p:xfrm>
        <a:graphic>
          <a:graphicData uri="http://schemas.openxmlformats.org/drawingml/2006/table">
            <a:tbl>
              <a:tblPr>
                <a:noFill/>
              </a:tblPr>
              <a:tblGrid>
                <a:gridCol w="2083150">
                  <a:extLst>
                    <a:ext uri="{9D8B030D-6E8A-4147-A177-3AD203B41FA5}">
                      <a16:colId xmlns:a16="http://schemas.microsoft.com/office/drawing/2014/main" val="20000"/>
                    </a:ext>
                  </a:extLst>
                </a:gridCol>
                <a:gridCol w="2083150">
                  <a:extLst>
                    <a:ext uri="{9D8B030D-6E8A-4147-A177-3AD203B41FA5}">
                      <a16:colId xmlns:a16="http://schemas.microsoft.com/office/drawing/2014/main" val="20001"/>
                    </a:ext>
                  </a:extLst>
                </a:gridCol>
                <a:gridCol w="2083150">
                  <a:extLst>
                    <a:ext uri="{9D8B030D-6E8A-4147-A177-3AD203B41FA5}">
                      <a16:colId xmlns:a16="http://schemas.microsoft.com/office/drawing/2014/main" val="20002"/>
                    </a:ext>
                  </a:extLst>
                </a:gridCol>
              </a:tblGrid>
              <a:tr h="448000">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9" name="Google Shape;49;p9">
            <a:extLst>
              <a:ext uri="{FF2B5EF4-FFF2-40B4-BE49-F238E27FC236}">
                <a16:creationId xmlns:a16="http://schemas.microsoft.com/office/drawing/2014/main" id="{2E8AA552-A971-12D7-B9A6-46AF9ABC2311}"/>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3550919" y="3097518"/>
            <a:ext cx="533575" cy="533575"/>
          </a:xfrm>
          <a:prstGeom prst="rect">
            <a:avLst/>
          </a:prstGeom>
          <a:noFill/>
          <a:ln>
            <a:noFill/>
          </a:ln>
        </p:spPr>
      </p:pic>
      <p:pic>
        <p:nvPicPr>
          <p:cNvPr id="32" name="Picture 31" descr="A green circle with white numbers&#10;&#10;Description automatically generated">
            <a:extLst>
              <a:ext uri="{FF2B5EF4-FFF2-40B4-BE49-F238E27FC236}">
                <a16:creationId xmlns:a16="http://schemas.microsoft.com/office/drawing/2014/main" id="{D3BD95EF-228E-01E2-30D6-CEA49DF6B3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877" y="3149080"/>
            <a:ext cx="533575" cy="533575"/>
          </a:xfrm>
          <a:prstGeom prst="rect">
            <a:avLst/>
          </a:prstGeom>
        </p:spPr>
      </p:pic>
      <p:pic>
        <p:nvPicPr>
          <p:cNvPr id="33" name="Picture 32" descr="A green circle with white numbers&#10;&#10;Description automatically generated">
            <a:extLst>
              <a:ext uri="{FF2B5EF4-FFF2-40B4-BE49-F238E27FC236}">
                <a16:creationId xmlns:a16="http://schemas.microsoft.com/office/drawing/2014/main" id="{6E409E7D-CDE0-3BE7-57CC-799C60B3EE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0698" y="3149080"/>
            <a:ext cx="533575" cy="533575"/>
          </a:xfrm>
          <a:prstGeom prst="rect">
            <a:avLst/>
          </a:prstGeom>
        </p:spPr>
      </p:pic>
      <p:pic>
        <p:nvPicPr>
          <p:cNvPr id="34" name="Picture 33" descr="A green circle with white numbers&#10;&#10;Description automatically generated">
            <a:extLst>
              <a:ext uri="{FF2B5EF4-FFF2-40B4-BE49-F238E27FC236}">
                <a16:creationId xmlns:a16="http://schemas.microsoft.com/office/drawing/2014/main" id="{76765CA2-E57B-F5B6-8113-F9ED7D10E3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877" y="3718247"/>
            <a:ext cx="533575" cy="533575"/>
          </a:xfrm>
          <a:prstGeom prst="rect">
            <a:avLst/>
          </a:prstGeom>
        </p:spPr>
      </p:pic>
      <p:pic>
        <p:nvPicPr>
          <p:cNvPr id="35" name="Picture 34" descr="A green circle with white numbers&#10;&#10;Description automatically generated">
            <a:extLst>
              <a:ext uri="{FF2B5EF4-FFF2-40B4-BE49-F238E27FC236}">
                <a16:creationId xmlns:a16="http://schemas.microsoft.com/office/drawing/2014/main" id="{9A723C13-1E70-6E6C-77C0-2600DBD946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0698" y="3718247"/>
            <a:ext cx="533575" cy="533575"/>
          </a:xfrm>
          <a:prstGeom prst="rect">
            <a:avLst/>
          </a:prstGeom>
        </p:spPr>
      </p:pic>
      <p:pic>
        <p:nvPicPr>
          <p:cNvPr id="36" name="Picture 35" descr="A green circle with white numbers&#10;&#10;Description automatically generated">
            <a:extLst>
              <a:ext uri="{FF2B5EF4-FFF2-40B4-BE49-F238E27FC236}">
                <a16:creationId xmlns:a16="http://schemas.microsoft.com/office/drawing/2014/main" id="{1C4A4A3F-6738-1A1D-B22A-A4F6A91BCC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4877" y="4492688"/>
            <a:ext cx="533575" cy="533575"/>
          </a:xfrm>
          <a:prstGeom prst="rect">
            <a:avLst/>
          </a:prstGeom>
        </p:spPr>
      </p:pic>
      <p:pic>
        <p:nvPicPr>
          <p:cNvPr id="37" name="Google Shape;49;p9">
            <a:extLst>
              <a:ext uri="{FF2B5EF4-FFF2-40B4-BE49-F238E27FC236}">
                <a16:creationId xmlns:a16="http://schemas.microsoft.com/office/drawing/2014/main" id="{31EE394A-1C50-3F62-1148-020C8DC2C287}"/>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4176070" y="3097518"/>
            <a:ext cx="533575" cy="533575"/>
          </a:xfrm>
          <a:prstGeom prst="rect">
            <a:avLst/>
          </a:prstGeom>
          <a:noFill/>
          <a:ln>
            <a:noFill/>
          </a:ln>
        </p:spPr>
      </p:pic>
      <p:pic>
        <p:nvPicPr>
          <p:cNvPr id="38" name="Google Shape;49;p9">
            <a:extLst>
              <a:ext uri="{FF2B5EF4-FFF2-40B4-BE49-F238E27FC236}">
                <a16:creationId xmlns:a16="http://schemas.microsoft.com/office/drawing/2014/main" id="{37CC5697-8BAE-80A6-9560-F35FC338F514}"/>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3550919" y="4394473"/>
            <a:ext cx="533575" cy="533575"/>
          </a:xfrm>
          <a:prstGeom prst="rect">
            <a:avLst/>
          </a:prstGeom>
          <a:noFill/>
          <a:ln>
            <a:noFill/>
          </a:ln>
        </p:spPr>
      </p:pic>
      <p:pic>
        <p:nvPicPr>
          <p:cNvPr id="39" name="Google Shape;49;p9">
            <a:extLst>
              <a:ext uri="{FF2B5EF4-FFF2-40B4-BE49-F238E27FC236}">
                <a16:creationId xmlns:a16="http://schemas.microsoft.com/office/drawing/2014/main" id="{2463870E-3A4E-A0CA-5AFE-DCBBB0493D69}"/>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4176070" y="4394473"/>
            <a:ext cx="533575" cy="533575"/>
          </a:xfrm>
          <a:prstGeom prst="rect">
            <a:avLst/>
          </a:prstGeom>
          <a:noFill/>
          <a:ln>
            <a:noFill/>
          </a:ln>
        </p:spPr>
      </p:pic>
      <p:pic>
        <p:nvPicPr>
          <p:cNvPr id="40" name="Google Shape;49;p9">
            <a:extLst>
              <a:ext uri="{FF2B5EF4-FFF2-40B4-BE49-F238E27FC236}">
                <a16:creationId xmlns:a16="http://schemas.microsoft.com/office/drawing/2014/main" id="{97126027-1FEF-E6F7-204C-965695AE3D6B}"/>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3550919" y="4991632"/>
            <a:ext cx="533575" cy="533575"/>
          </a:xfrm>
          <a:prstGeom prst="rect">
            <a:avLst/>
          </a:prstGeom>
          <a:noFill/>
          <a:ln>
            <a:noFill/>
          </a:ln>
        </p:spPr>
      </p:pic>
      <p:pic>
        <p:nvPicPr>
          <p:cNvPr id="41" name="Google Shape;49;p9">
            <a:extLst>
              <a:ext uri="{FF2B5EF4-FFF2-40B4-BE49-F238E27FC236}">
                <a16:creationId xmlns:a16="http://schemas.microsoft.com/office/drawing/2014/main" id="{25CDEBAF-0752-35E1-4137-34C68F672253}"/>
              </a:ext>
            </a:extLst>
          </p:cNvPr>
          <p:cNvPicPr preferRelativeResize="0"/>
          <p:nvPr/>
        </p:nvPicPr>
        <p:blipFill rotWithShape="1">
          <a:blip r:embed="rId2" cstate="print">
            <a:extLst>
              <a:ext uri="{28A0092B-C50C-407E-A947-70E740481C1C}">
                <a14:useLocalDpi xmlns:a14="http://schemas.microsoft.com/office/drawing/2010/main" val="0"/>
              </a:ext>
            </a:extLst>
          </a:blip>
          <a:srcRect l="807" t="1" r="-807" b="-1"/>
          <a:stretch/>
        </p:blipFill>
        <p:spPr>
          <a:xfrm>
            <a:off x="4176070" y="4991632"/>
            <a:ext cx="533575" cy="533575"/>
          </a:xfrm>
          <a:prstGeom prst="rect">
            <a:avLst/>
          </a:prstGeom>
          <a:noFill/>
          <a:ln>
            <a:noFill/>
          </a:ln>
        </p:spPr>
      </p:pic>
      <p:pic>
        <p:nvPicPr>
          <p:cNvPr id="42" name="Picture 41">
            <a:extLst>
              <a:ext uri="{FF2B5EF4-FFF2-40B4-BE49-F238E27FC236}">
                <a16:creationId xmlns:a16="http://schemas.microsoft.com/office/drawing/2014/main" id="{3389C693-6982-E947-EEF7-DE376B8FB6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41328" y="3149080"/>
            <a:ext cx="533575" cy="533575"/>
          </a:xfrm>
          <a:prstGeom prst="rect">
            <a:avLst/>
          </a:prstGeom>
        </p:spPr>
      </p:pic>
      <p:pic>
        <p:nvPicPr>
          <p:cNvPr id="43" name="Picture 42">
            <a:extLst>
              <a:ext uri="{FF2B5EF4-FFF2-40B4-BE49-F238E27FC236}">
                <a16:creationId xmlns:a16="http://schemas.microsoft.com/office/drawing/2014/main" id="{1CAC0331-14CC-D737-3BAE-D055FC6E580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10495" y="3149080"/>
            <a:ext cx="533575" cy="533575"/>
          </a:xfrm>
          <a:prstGeom prst="rect">
            <a:avLst/>
          </a:prstGeom>
        </p:spPr>
      </p:pic>
      <p:pic>
        <p:nvPicPr>
          <p:cNvPr id="44" name="Picture 43">
            <a:extLst>
              <a:ext uri="{FF2B5EF4-FFF2-40B4-BE49-F238E27FC236}">
                <a16:creationId xmlns:a16="http://schemas.microsoft.com/office/drawing/2014/main" id="{5A7DFBB4-217C-55F5-2765-515C39D256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88993" y="3149080"/>
            <a:ext cx="533575" cy="533575"/>
          </a:xfrm>
          <a:prstGeom prst="rect">
            <a:avLst/>
          </a:prstGeom>
        </p:spPr>
      </p:pic>
      <p:pic>
        <p:nvPicPr>
          <p:cNvPr id="45" name="Picture 44">
            <a:extLst>
              <a:ext uri="{FF2B5EF4-FFF2-40B4-BE49-F238E27FC236}">
                <a16:creationId xmlns:a16="http://schemas.microsoft.com/office/drawing/2014/main" id="{2B495C70-F0D1-9B3D-DBE6-52DE46514BD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41328" y="3736909"/>
            <a:ext cx="533575" cy="533575"/>
          </a:xfrm>
          <a:prstGeom prst="rect">
            <a:avLst/>
          </a:prstGeom>
        </p:spPr>
      </p:pic>
      <p:pic>
        <p:nvPicPr>
          <p:cNvPr id="46" name="Picture 45">
            <a:extLst>
              <a:ext uri="{FF2B5EF4-FFF2-40B4-BE49-F238E27FC236}">
                <a16:creationId xmlns:a16="http://schemas.microsoft.com/office/drawing/2014/main" id="{38A220E2-27D4-6CA0-D5F4-2153B3FD0AC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10495" y="3736909"/>
            <a:ext cx="533575" cy="533575"/>
          </a:xfrm>
          <a:prstGeom prst="rect">
            <a:avLst/>
          </a:prstGeom>
        </p:spPr>
      </p:pic>
      <p:pic>
        <p:nvPicPr>
          <p:cNvPr id="47" name="Picture 46">
            <a:extLst>
              <a:ext uri="{FF2B5EF4-FFF2-40B4-BE49-F238E27FC236}">
                <a16:creationId xmlns:a16="http://schemas.microsoft.com/office/drawing/2014/main" id="{67601EFE-5415-FBF6-02CB-C99AF6F065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88993" y="3736909"/>
            <a:ext cx="533575" cy="533575"/>
          </a:xfrm>
          <a:prstGeom prst="rect">
            <a:avLst/>
          </a:prstGeom>
        </p:spPr>
      </p:pic>
      <p:pic>
        <p:nvPicPr>
          <p:cNvPr id="48" name="Picture 47">
            <a:extLst>
              <a:ext uri="{FF2B5EF4-FFF2-40B4-BE49-F238E27FC236}">
                <a16:creationId xmlns:a16="http://schemas.microsoft.com/office/drawing/2014/main" id="{EFA27023-D60F-2809-A659-A790CE72A90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41328" y="4427374"/>
            <a:ext cx="533575" cy="533575"/>
          </a:xfrm>
          <a:prstGeom prst="rect">
            <a:avLst/>
          </a:prstGeom>
        </p:spPr>
      </p:pic>
      <p:pic>
        <p:nvPicPr>
          <p:cNvPr id="49" name="Picture 48">
            <a:extLst>
              <a:ext uri="{FF2B5EF4-FFF2-40B4-BE49-F238E27FC236}">
                <a16:creationId xmlns:a16="http://schemas.microsoft.com/office/drawing/2014/main" id="{13564F48-9985-576B-2C14-8BB8E37A931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10495" y="4427374"/>
            <a:ext cx="533575" cy="533575"/>
          </a:xfrm>
          <a:prstGeom prst="rect">
            <a:avLst/>
          </a:prstGeom>
        </p:spPr>
      </p:pic>
      <p:pic>
        <p:nvPicPr>
          <p:cNvPr id="50" name="Picture 49">
            <a:extLst>
              <a:ext uri="{FF2B5EF4-FFF2-40B4-BE49-F238E27FC236}">
                <a16:creationId xmlns:a16="http://schemas.microsoft.com/office/drawing/2014/main" id="{5BE3060F-04FD-14BB-924A-AFC3F65A729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88993" y="4427374"/>
            <a:ext cx="533575" cy="533575"/>
          </a:xfrm>
          <a:prstGeom prst="rect">
            <a:avLst/>
          </a:prstGeom>
        </p:spPr>
      </p:pic>
    </p:spTree>
    <p:extLst>
      <p:ext uri="{BB962C8B-B14F-4D97-AF65-F5344CB8AC3E}">
        <p14:creationId xmlns:p14="http://schemas.microsoft.com/office/powerpoint/2010/main" val="91363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D2334B54-AA63-2F35-C154-C752988A463B}"/>
              </a:ext>
            </a:extLst>
          </p:cNvPr>
          <p:cNvGrpSpPr/>
          <p:nvPr/>
        </p:nvGrpSpPr>
        <p:grpSpPr>
          <a:xfrm>
            <a:off x="1896080" y="1767324"/>
            <a:ext cx="5272612" cy="4320911"/>
            <a:chOff x="5273761" y="1767324"/>
            <a:chExt cx="5272612" cy="4320911"/>
          </a:xfrm>
        </p:grpSpPr>
        <p:sp>
          <p:nvSpPr>
            <p:cNvPr id="28" name="Google Shape;117;p11">
              <a:extLst>
                <a:ext uri="{FF2B5EF4-FFF2-40B4-BE49-F238E27FC236}">
                  <a16:creationId xmlns:a16="http://schemas.microsoft.com/office/drawing/2014/main" id="{7C188587-056E-C70E-11FD-3347ECA9D06D}"/>
                </a:ext>
              </a:extLst>
            </p:cNvPr>
            <p:cNvSpPr txBox="1"/>
            <p:nvPr/>
          </p:nvSpPr>
          <p:spPr>
            <a:xfrm>
              <a:off x="8272081" y="1767324"/>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29" name="Google Shape;118;p11">
              <a:extLst>
                <a:ext uri="{FF2B5EF4-FFF2-40B4-BE49-F238E27FC236}">
                  <a16:creationId xmlns:a16="http://schemas.microsoft.com/office/drawing/2014/main" id="{A5EB4A64-3A57-8B1A-0423-9228DE7CA25A}"/>
                </a:ext>
              </a:extLst>
            </p:cNvPr>
            <p:cNvSpPr txBox="1"/>
            <p:nvPr/>
          </p:nvSpPr>
          <p:spPr>
            <a:xfrm>
              <a:off x="9441473" y="5626600"/>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30" name="Google Shape;119;p11">
              <a:extLst>
                <a:ext uri="{FF2B5EF4-FFF2-40B4-BE49-F238E27FC236}">
                  <a16:creationId xmlns:a16="http://schemas.microsoft.com/office/drawing/2014/main" id="{6F230708-69AE-BA1D-B1BC-427130BACB50}"/>
                </a:ext>
              </a:extLst>
            </p:cNvPr>
            <p:cNvSpPr txBox="1"/>
            <p:nvPr/>
          </p:nvSpPr>
          <p:spPr>
            <a:xfrm>
              <a:off x="7280473" y="5626600"/>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31" name="Google Shape;120;p11">
              <a:extLst>
                <a:ext uri="{FF2B5EF4-FFF2-40B4-BE49-F238E27FC236}">
                  <a16:creationId xmlns:a16="http://schemas.microsoft.com/office/drawing/2014/main" id="{1F032F83-0C67-125D-AE7F-B05133CD653F}"/>
                </a:ext>
              </a:extLst>
            </p:cNvPr>
            <p:cNvSpPr txBox="1"/>
            <p:nvPr/>
          </p:nvSpPr>
          <p:spPr>
            <a:xfrm>
              <a:off x="5273761" y="5626600"/>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grpSp>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Now, we will use the same method to answer a different addition calculation.</a:t>
            </a:r>
          </a:p>
        </p:txBody>
      </p:sp>
      <p:sp>
        <p:nvSpPr>
          <p:cNvPr id="2" name="Google Shape;109;p11">
            <a:extLst>
              <a:ext uri="{FF2B5EF4-FFF2-40B4-BE49-F238E27FC236}">
                <a16:creationId xmlns:a16="http://schemas.microsoft.com/office/drawing/2014/main" id="{FD6F309C-132C-BEDE-63D4-E3013E9FE7CA}"/>
              </a:ext>
            </a:extLst>
          </p:cNvPr>
          <p:cNvSpPr txBox="1"/>
          <p:nvPr/>
        </p:nvSpPr>
        <p:spPr>
          <a:xfrm>
            <a:off x="2361317" y="1770960"/>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ea typeface="Roboto"/>
                <a:cs typeface="Roboto"/>
                <a:sym typeface="Roboto"/>
              </a:rPr>
              <a:t>712 + 152</a:t>
            </a:r>
            <a:r>
              <a:rPr lang="en-GB" dirty="0"/>
              <a:t> = </a:t>
            </a:r>
            <a:endParaRPr dirty="0"/>
          </a:p>
        </p:txBody>
      </p:sp>
      <p:graphicFrame>
        <p:nvGraphicFramePr>
          <p:cNvPr id="4" name="Google Shape;110;p11">
            <a:extLst>
              <a:ext uri="{FF2B5EF4-FFF2-40B4-BE49-F238E27FC236}">
                <a16:creationId xmlns:a16="http://schemas.microsoft.com/office/drawing/2014/main" id="{412BF93F-BE1E-72C2-06A0-5DF1E3220241}"/>
              </a:ext>
            </a:extLst>
          </p:cNvPr>
          <p:cNvGraphicFramePr/>
          <p:nvPr>
            <p:extLst>
              <p:ext uri="{D42A27DB-BD31-4B8C-83A1-F6EECF244321}">
                <p14:modId xmlns:p14="http://schemas.microsoft.com/office/powerpoint/2010/main" val="946943506"/>
              </p:ext>
            </p:extLst>
          </p:nvPr>
        </p:nvGraphicFramePr>
        <p:xfrm>
          <a:off x="1386917" y="2433463"/>
          <a:ext cx="6249450" cy="3036170"/>
        </p:xfrm>
        <a:graphic>
          <a:graphicData uri="http://schemas.openxmlformats.org/drawingml/2006/table">
            <a:tbl>
              <a:tblPr>
                <a:noFill/>
              </a:tblPr>
              <a:tblGrid>
                <a:gridCol w="2083150">
                  <a:extLst>
                    <a:ext uri="{9D8B030D-6E8A-4147-A177-3AD203B41FA5}">
                      <a16:colId xmlns:a16="http://schemas.microsoft.com/office/drawing/2014/main" val="20000"/>
                    </a:ext>
                  </a:extLst>
                </a:gridCol>
                <a:gridCol w="2083150">
                  <a:extLst>
                    <a:ext uri="{9D8B030D-6E8A-4147-A177-3AD203B41FA5}">
                      <a16:colId xmlns:a16="http://schemas.microsoft.com/office/drawing/2014/main" val="20001"/>
                    </a:ext>
                  </a:extLst>
                </a:gridCol>
                <a:gridCol w="2083150">
                  <a:extLst>
                    <a:ext uri="{9D8B030D-6E8A-4147-A177-3AD203B41FA5}">
                      <a16:colId xmlns:a16="http://schemas.microsoft.com/office/drawing/2014/main" val="20002"/>
                    </a:ext>
                  </a:extLst>
                </a:gridCol>
              </a:tblGrid>
              <a:tr h="448000">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5" name="Google Shape;111;p11">
            <a:extLst>
              <a:ext uri="{FF2B5EF4-FFF2-40B4-BE49-F238E27FC236}">
                <a16:creationId xmlns:a16="http://schemas.microsoft.com/office/drawing/2014/main" id="{552A58DE-A663-6549-ED17-A67374D19C23}"/>
              </a:ext>
            </a:extLst>
          </p:cNvPr>
          <p:cNvPicPr preferRelativeResize="0"/>
          <p:nvPr/>
        </p:nvPicPr>
        <p:blipFill rotWithShape="1">
          <a:blip r:embed="rId2">
            <a:alphaModFix/>
          </a:blip>
          <a:srcRect l="46129" t="17518" r="45755" b="22011"/>
          <a:stretch/>
        </p:blipFill>
        <p:spPr>
          <a:xfrm>
            <a:off x="1432167" y="2959849"/>
            <a:ext cx="405125" cy="440050"/>
          </a:xfrm>
          <a:prstGeom prst="rect">
            <a:avLst/>
          </a:prstGeom>
          <a:noFill/>
          <a:ln>
            <a:noFill/>
          </a:ln>
        </p:spPr>
      </p:pic>
      <p:pic>
        <p:nvPicPr>
          <p:cNvPr id="7" name="Google Shape;112;p11">
            <a:extLst>
              <a:ext uri="{FF2B5EF4-FFF2-40B4-BE49-F238E27FC236}">
                <a16:creationId xmlns:a16="http://schemas.microsoft.com/office/drawing/2014/main" id="{1B40B4AB-CCAF-BA5E-5900-8ECBE97BDAC2}"/>
              </a:ext>
            </a:extLst>
          </p:cNvPr>
          <p:cNvPicPr preferRelativeResize="0"/>
          <p:nvPr/>
        </p:nvPicPr>
        <p:blipFill rotWithShape="1">
          <a:blip r:embed="rId2">
            <a:alphaModFix/>
          </a:blip>
          <a:srcRect l="54244" t="17518" r="37124" b="22011"/>
          <a:stretch/>
        </p:blipFill>
        <p:spPr>
          <a:xfrm>
            <a:off x="3600241" y="2959848"/>
            <a:ext cx="405125" cy="411655"/>
          </a:xfrm>
          <a:prstGeom prst="rect">
            <a:avLst/>
          </a:prstGeom>
          <a:noFill/>
          <a:ln>
            <a:noFill/>
          </a:ln>
        </p:spPr>
      </p:pic>
      <p:pic>
        <p:nvPicPr>
          <p:cNvPr id="8" name="Google Shape;113;p11">
            <a:extLst>
              <a:ext uri="{FF2B5EF4-FFF2-40B4-BE49-F238E27FC236}">
                <a16:creationId xmlns:a16="http://schemas.microsoft.com/office/drawing/2014/main" id="{D7CE3903-B14F-9250-EDB3-8CBA03EC1120}"/>
              </a:ext>
            </a:extLst>
          </p:cNvPr>
          <p:cNvPicPr preferRelativeResize="0"/>
          <p:nvPr/>
        </p:nvPicPr>
        <p:blipFill rotWithShape="1">
          <a:blip r:embed="rId2">
            <a:alphaModFix/>
          </a:blip>
          <a:srcRect l="62744" t="17518" r="28624" b="22011"/>
          <a:stretch/>
        </p:blipFill>
        <p:spPr>
          <a:xfrm>
            <a:off x="5716940" y="2959850"/>
            <a:ext cx="405125" cy="411655"/>
          </a:xfrm>
          <a:prstGeom prst="rect">
            <a:avLst/>
          </a:prstGeom>
          <a:noFill/>
          <a:ln>
            <a:noFill/>
          </a:ln>
        </p:spPr>
      </p:pic>
      <p:pic>
        <p:nvPicPr>
          <p:cNvPr id="9" name="Google Shape;114;p11">
            <a:extLst>
              <a:ext uri="{FF2B5EF4-FFF2-40B4-BE49-F238E27FC236}">
                <a16:creationId xmlns:a16="http://schemas.microsoft.com/office/drawing/2014/main" id="{CD7D58BF-FBF3-566A-F398-196EF97097DC}"/>
              </a:ext>
            </a:extLst>
          </p:cNvPr>
          <p:cNvPicPr preferRelativeResize="0"/>
          <p:nvPr/>
        </p:nvPicPr>
        <p:blipFill rotWithShape="1">
          <a:blip r:embed="rId2">
            <a:alphaModFix/>
          </a:blip>
          <a:srcRect l="46129" t="17518" r="45755" b="22011"/>
          <a:stretch/>
        </p:blipFill>
        <p:spPr>
          <a:xfrm>
            <a:off x="1837292" y="2959849"/>
            <a:ext cx="405125" cy="440050"/>
          </a:xfrm>
          <a:prstGeom prst="rect">
            <a:avLst/>
          </a:prstGeom>
          <a:noFill/>
          <a:ln>
            <a:noFill/>
          </a:ln>
        </p:spPr>
      </p:pic>
      <p:pic>
        <p:nvPicPr>
          <p:cNvPr id="10" name="Google Shape;115;p11">
            <a:extLst>
              <a:ext uri="{FF2B5EF4-FFF2-40B4-BE49-F238E27FC236}">
                <a16:creationId xmlns:a16="http://schemas.microsoft.com/office/drawing/2014/main" id="{6AB5F564-E33C-7A8C-D625-9540791EC74C}"/>
              </a:ext>
            </a:extLst>
          </p:cNvPr>
          <p:cNvPicPr preferRelativeResize="0"/>
          <p:nvPr/>
        </p:nvPicPr>
        <p:blipFill rotWithShape="1">
          <a:blip r:embed="rId2">
            <a:alphaModFix/>
          </a:blip>
          <a:srcRect l="46129" t="17518" r="45755" b="22011"/>
          <a:stretch/>
        </p:blipFill>
        <p:spPr>
          <a:xfrm>
            <a:off x="1432167" y="3399899"/>
            <a:ext cx="405125" cy="440050"/>
          </a:xfrm>
          <a:prstGeom prst="rect">
            <a:avLst/>
          </a:prstGeom>
          <a:noFill/>
          <a:ln>
            <a:noFill/>
          </a:ln>
        </p:spPr>
      </p:pic>
      <p:pic>
        <p:nvPicPr>
          <p:cNvPr id="11" name="Google Shape;116;p11">
            <a:extLst>
              <a:ext uri="{FF2B5EF4-FFF2-40B4-BE49-F238E27FC236}">
                <a16:creationId xmlns:a16="http://schemas.microsoft.com/office/drawing/2014/main" id="{F1EC1B98-0CF3-D8F2-E3A2-F5CB467C5185}"/>
              </a:ext>
            </a:extLst>
          </p:cNvPr>
          <p:cNvPicPr preferRelativeResize="0"/>
          <p:nvPr/>
        </p:nvPicPr>
        <p:blipFill rotWithShape="1">
          <a:blip r:embed="rId2">
            <a:alphaModFix/>
          </a:blip>
          <a:srcRect l="46129" t="17518" r="45755" b="22011"/>
          <a:stretch/>
        </p:blipFill>
        <p:spPr>
          <a:xfrm>
            <a:off x="1837292" y="3399899"/>
            <a:ext cx="405125" cy="440050"/>
          </a:xfrm>
          <a:prstGeom prst="rect">
            <a:avLst/>
          </a:prstGeom>
          <a:noFill/>
          <a:ln>
            <a:noFill/>
          </a:ln>
        </p:spPr>
      </p:pic>
      <p:sp>
        <p:nvSpPr>
          <p:cNvPr id="12" name="Google Shape;117;p11">
            <a:extLst>
              <a:ext uri="{FF2B5EF4-FFF2-40B4-BE49-F238E27FC236}">
                <a16:creationId xmlns:a16="http://schemas.microsoft.com/office/drawing/2014/main" id="{993B3524-6C07-5DC1-2E6B-B662DD998184}"/>
              </a:ext>
            </a:extLst>
          </p:cNvPr>
          <p:cNvSpPr txBox="1"/>
          <p:nvPr/>
        </p:nvSpPr>
        <p:spPr>
          <a:xfrm>
            <a:off x="4894400" y="1767324"/>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864</a:t>
            </a:r>
            <a:endParaRPr b="1"/>
          </a:p>
        </p:txBody>
      </p:sp>
      <p:sp>
        <p:nvSpPr>
          <p:cNvPr id="13" name="Google Shape;118;p11">
            <a:extLst>
              <a:ext uri="{FF2B5EF4-FFF2-40B4-BE49-F238E27FC236}">
                <a16:creationId xmlns:a16="http://schemas.microsoft.com/office/drawing/2014/main" id="{A59EE38D-F4E7-D0D4-1C6F-FEE3A86A7E58}"/>
              </a:ext>
            </a:extLst>
          </p:cNvPr>
          <p:cNvSpPr txBox="1"/>
          <p:nvPr/>
        </p:nvSpPr>
        <p:spPr>
          <a:xfrm>
            <a:off x="6063792" y="5626600"/>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4</a:t>
            </a:r>
            <a:endParaRPr b="1"/>
          </a:p>
        </p:txBody>
      </p:sp>
      <p:sp>
        <p:nvSpPr>
          <p:cNvPr id="14" name="Google Shape;119;p11">
            <a:extLst>
              <a:ext uri="{FF2B5EF4-FFF2-40B4-BE49-F238E27FC236}">
                <a16:creationId xmlns:a16="http://schemas.microsoft.com/office/drawing/2014/main" id="{BAA55890-A80F-8B27-9922-80DBDB9D2FEA}"/>
              </a:ext>
            </a:extLst>
          </p:cNvPr>
          <p:cNvSpPr txBox="1"/>
          <p:nvPr/>
        </p:nvSpPr>
        <p:spPr>
          <a:xfrm>
            <a:off x="3902792" y="5626600"/>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60</a:t>
            </a:r>
            <a:endParaRPr b="1"/>
          </a:p>
        </p:txBody>
      </p:sp>
      <p:sp>
        <p:nvSpPr>
          <p:cNvPr id="15" name="Google Shape;120;p11">
            <a:extLst>
              <a:ext uri="{FF2B5EF4-FFF2-40B4-BE49-F238E27FC236}">
                <a16:creationId xmlns:a16="http://schemas.microsoft.com/office/drawing/2014/main" id="{1BE82E76-8B4F-BC6F-EA89-06140172C6C8}"/>
              </a:ext>
            </a:extLst>
          </p:cNvPr>
          <p:cNvSpPr txBox="1"/>
          <p:nvPr/>
        </p:nvSpPr>
        <p:spPr>
          <a:xfrm>
            <a:off x="1896080" y="5626600"/>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800</a:t>
            </a:r>
            <a:endParaRPr b="1"/>
          </a:p>
        </p:txBody>
      </p:sp>
      <p:pic>
        <p:nvPicPr>
          <p:cNvPr id="16" name="Google Shape;121;p11">
            <a:extLst>
              <a:ext uri="{FF2B5EF4-FFF2-40B4-BE49-F238E27FC236}">
                <a16:creationId xmlns:a16="http://schemas.microsoft.com/office/drawing/2014/main" id="{B2091B52-2053-96F5-5F62-D265BA6E63E0}"/>
              </a:ext>
            </a:extLst>
          </p:cNvPr>
          <p:cNvPicPr preferRelativeResize="0"/>
          <p:nvPr/>
        </p:nvPicPr>
        <p:blipFill rotWithShape="1">
          <a:blip r:embed="rId2">
            <a:alphaModFix/>
          </a:blip>
          <a:srcRect l="46129" t="17518" r="45755" b="22011"/>
          <a:stretch/>
        </p:blipFill>
        <p:spPr>
          <a:xfrm>
            <a:off x="2242417" y="2959849"/>
            <a:ext cx="405125" cy="440050"/>
          </a:xfrm>
          <a:prstGeom prst="rect">
            <a:avLst/>
          </a:prstGeom>
          <a:noFill/>
          <a:ln>
            <a:noFill/>
          </a:ln>
        </p:spPr>
      </p:pic>
      <p:pic>
        <p:nvPicPr>
          <p:cNvPr id="17" name="Google Shape;122;p11">
            <a:extLst>
              <a:ext uri="{FF2B5EF4-FFF2-40B4-BE49-F238E27FC236}">
                <a16:creationId xmlns:a16="http://schemas.microsoft.com/office/drawing/2014/main" id="{AE082268-7C3F-32F1-FCF5-7442EA8FB1F6}"/>
              </a:ext>
            </a:extLst>
          </p:cNvPr>
          <p:cNvPicPr preferRelativeResize="0"/>
          <p:nvPr/>
        </p:nvPicPr>
        <p:blipFill rotWithShape="1">
          <a:blip r:embed="rId2">
            <a:alphaModFix/>
          </a:blip>
          <a:srcRect l="46129" t="17518" r="45755" b="22011"/>
          <a:stretch/>
        </p:blipFill>
        <p:spPr>
          <a:xfrm>
            <a:off x="2647542" y="2959849"/>
            <a:ext cx="405125" cy="440050"/>
          </a:xfrm>
          <a:prstGeom prst="rect">
            <a:avLst/>
          </a:prstGeom>
          <a:noFill/>
          <a:ln>
            <a:noFill/>
          </a:ln>
        </p:spPr>
      </p:pic>
      <p:pic>
        <p:nvPicPr>
          <p:cNvPr id="18" name="Google Shape;123;p11">
            <a:extLst>
              <a:ext uri="{FF2B5EF4-FFF2-40B4-BE49-F238E27FC236}">
                <a16:creationId xmlns:a16="http://schemas.microsoft.com/office/drawing/2014/main" id="{836486B1-BD7E-2D10-12CD-D289424CFA0E}"/>
              </a:ext>
            </a:extLst>
          </p:cNvPr>
          <p:cNvPicPr preferRelativeResize="0"/>
          <p:nvPr/>
        </p:nvPicPr>
        <p:blipFill rotWithShape="1">
          <a:blip r:embed="rId2">
            <a:alphaModFix/>
          </a:blip>
          <a:srcRect l="46129" t="17518" r="45755" b="22011"/>
          <a:stretch/>
        </p:blipFill>
        <p:spPr>
          <a:xfrm>
            <a:off x="2242417" y="3399899"/>
            <a:ext cx="405125" cy="440050"/>
          </a:xfrm>
          <a:prstGeom prst="rect">
            <a:avLst/>
          </a:prstGeom>
          <a:noFill/>
          <a:ln>
            <a:noFill/>
          </a:ln>
        </p:spPr>
      </p:pic>
      <p:pic>
        <p:nvPicPr>
          <p:cNvPr id="19" name="Google Shape;124;p11">
            <a:extLst>
              <a:ext uri="{FF2B5EF4-FFF2-40B4-BE49-F238E27FC236}">
                <a16:creationId xmlns:a16="http://schemas.microsoft.com/office/drawing/2014/main" id="{0D3A6869-A9D6-0833-7839-E273003DD17C}"/>
              </a:ext>
            </a:extLst>
          </p:cNvPr>
          <p:cNvPicPr preferRelativeResize="0"/>
          <p:nvPr/>
        </p:nvPicPr>
        <p:blipFill rotWithShape="1">
          <a:blip r:embed="rId2">
            <a:alphaModFix/>
          </a:blip>
          <a:srcRect l="62744" t="17518" r="28624" b="22011"/>
          <a:stretch/>
        </p:blipFill>
        <p:spPr>
          <a:xfrm>
            <a:off x="6122065" y="2974038"/>
            <a:ext cx="405125" cy="411655"/>
          </a:xfrm>
          <a:prstGeom prst="rect">
            <a:avLst/>
          </a:prstGeom>
          <a:noFill/>
          <a:ln>
            <a:noFill/>
          </a:ln>
        </p:spPr>
      </p:pic>
      <p:pic>
        <p:nvPicPr>
          <p:cNvPr id="20" name="Google Shape;125;p11">
            <a:extLst>
              <a:ext uri="{FF2B5EF4-FFF2-40B4-BE49-F238E27FC236}">
                <a16:creationId xmlns:a16="http://schemas.microsoft.com/office/drawing/2014/main" id="{D4F5A154-FE32-DFA3-7EF4-5F84C30298D7}"/>
              </a:ext>
            </a:extLst>
          </p:cNvPr>
          <p:cNvPicPr preferRelativeResize="0"/>
          <p:nvPr/>
        </p:nvPicPr>
        <p:blipFill rotWithShape="1">
          <a:blip r:embed="rId2">
            <a:alphaModFix/>
          </a:blip>
          <a:srcRect l="46129" t="17518" r="45755" b="22011"/>
          <a:stretch/>
        </p:blipFill>
        <p:spPr>
          <a:xfrm>
            <a:off x="1490967" y="4270949"/>
            <a:ext cx="405125" cy="440050"/>
          </a:xfrm>
          <a:prstGeom prst="rect">
            <a:avLst/>
          </a:prstGeom>
          <a:noFill/>
          <a:ln>
            <a:noFill/>
          </a:ln>
        </p:spPr>
      </p:pic>
      <p:pic>
        <p:nvPicPr>
          <p:cNvPr id="21" name="Google Shape;126;p11">
            <a:extLst>
              <a:ext uri="{FF2B5EF4-FFF2-40B4-BE49-F238E27FC236}">
                <a16:creationId xmlns:a16="http://schemas.microsoft.com/office/drawing/2014/main" id="{828E80B5-F242-6BAE-0AF5-DA8E6C29C081}"/>
              </a:ext>
            </a:extLst>
          </p:cNvPr>
          <p:cNvPicPr preferRelativeResize="0"/>
          <p:nvPr/>
        </p:nvPicPr>
        <p:blipFill rotWithShape="1">
          <a:blip r:embed="rId2">
            <a:alphaModFix/>
          </a:blip>
          <a:srcRect l="54244" t="17518" r="37124" b="22011"/>
          <a:stretch/>
        </p:blipFill>
        <p:spPr>
          <a:xfrm>
            <a:off x="3600241" y="4293223"/>
            <a:ext cx="405125" cy="411655"/>
          </a:xfrm>
          <a:prstGeom prst="rect">
            <a:avLst/>
          </a:prstGeom>
          <a:noFill/>
          <a:ln>
            <a:noFill/>
          </a:ln>
        </p:spPr>
      </p:pic>
      <p:pic>
        <p:nvPicPr>
          <p:cNvPr id="22" name="Google Shape;127;p11">
            <a:extLst>
              <a:ext uri="{FF2B5EF4-FFF2-40B4-BE49-F238E27FC236}">
                <a16:creationId xmlns:a16="http://schemas.microsoft.com/office/drawing/2014/main" id="{32D177A8-7BCF-D00F-C99B-B57A1B052080}"/>
              </a:ext>
            </a:extLst>
          </p:cNvPr>
          <p:cNvPicPr preferRelativeResize="0"/>
          <p:nvPr/>
        </p:nvPicPr>
        <p:blipFill rotWithShape="1">
          <a:blip r:embed="rId2">
            <a:alphaModFix/>
          </a:blip>
          <a:srcRect l="54244" t="17518" r="37124" b="22011"/>
          <a:stretch/>
        </p:blipFill>
        <p:spPr>
          <a:xfrm>
            <a:off x="4005366" y="4711973"/>
            <a:ext cx="405125" cy="411655"/>
          </a:xfrm>
          <a:prstGeom prst="rect">
            <a:avLst/>
          </a:prstGeom>
          <a:noFill/>
          <a:ln>
            <a:noFill/>
          </a:ln>
        </p:spPr>
      </p:pic>
      <p:pic>
        <p:nvPicPr>
          <p:cNvPr id="23" name="Google Shape;128;p11">
            <a:extLst>
              <a:ext uri="{FF2B5EF4-FFF2-40B4-BE49-F238E27FC236}">
                <a16:creationId xmlns:a16="http://schemas.microsoft.com/office/drawing/2014/main" id="{9DF5E42C-EB4A-37AA-55EB-F80C8C222123}"/>
              </a:ext>
            </a:extLst>
          </p:cNvPr>
          <p:cNvPicPr preferRelativeResize="0"/>
          <p:nvPr/>
        </p:nvPicPr>
        <p:blipFill rotWithShape="1">
          <a:blip r:embed="rId2">
            <a:alphaModFix/>
          </a:blip>
          <a:srcRect l="54244" t="17518" r="37124" b="22011"/>
          <a:stretch/>
        </p:blipFill>
        <p:spPr>
          <a:xfrm>
            <a:off x="4005366" y="4293223"/>
            <a:ext cx="405125" cy="411655"/>
          </a:xfrm>
          <a:prstGeom prst="rect">
            <a:avLst/>
          </a:prstGeom>
          <a:noFill/>
          <a:ln>
            <a:noFill/>
          </a:ln>
        </p:spPr>
      </p:pic>
      <p:pic>
        <p:nvPicPr>
          <p:cNvPr id="24" name="Google Shape;129;p11">
            <a:extLst>
              <a:ext uri="{FF2B5EF4-FFF2-40B4-BE49-F238E27FC236}">
                <a16:creationId xmlns:a16="http://schemas.microsoft.com/office/drawing/2014/main" id="{391DB88D-B6F5-6853-9CAD-715601D30CEF}"/>
              </a:ext>
            </a:extLst>
          </p:cNvPr>
          <p:cNvPicPr preferRelativeResize="0"/>
          <p:nvPr/>
        </p:nvPicPr>
        <p:blipFill rotWithShape="1">
          <a:blip r:embed="rId2">
            <a:alphaModFix/>
          </a:blip>
          <a:srcRect l="54244" t="17518" r="37124" b="22011"/>
          <a:stretch/>
        </p:blipFill>
        <p:spPr>
          <a:xfrm>
            <a:off x="3600241" y="4711973"/>
            <a:ext cx="405125" cy="411655"/>
          </a:xfrm>
          <a:prstGeom prst="rect">
            <a:avLst/>
          </a:prstGeom>
          <a:noFill/>
          <a:ln>
            <a:noFill/>
          </a:ln>
        </p:spPr>
      </p:pic>
      <p:pic>
        <p:nvPicPr>
          <p:cNvPr id="25" name="Google Shape;130;p11">
            <a:extLst>
              <a:ext uri="{FF2B5EF4-FFF2-40B4-BE49-F238E27FC236}">
                <a16:creationId xmlns:a16="http://schemas.microsoft.com/office/drawing/2014/main" id="{7F08F2F4-6C2C-CE5E-5761-A59B4CCF22DD}"/>
              </a:ext>
            </a:extLst>
          </p:cNvPr>
          <p:cNvPicPr preferRelativeResize="0"/>
          <p:nvPr/>
        </p:nvPicPr>
        <p:blipFill rotWithShape="1">
          <a:blip r:embed="rId2">
            <a:alphaModFix/>
          </a:blip>
          <a:srcRect l="54244" t="17518" r="37124" b="22011"/>
          <a:stretch/>
        </p:blipFill>
        <p:spPr>
          <a:xfrm>
            <a:off x="4410491" y="4293223"/>
            <a:ext cx="405125" cy="411655"/>
          </a:xfrm>
          <a:prstGeom prst="rect">
            <a:avLst/>
          </a:prstGeom>
          <a:noFill/>
          <a:ln>
            <a:noFill/>
          </a:ln>
        </p:spPr>
      </p:pic>
      <p:pic>
        <p:nvPicPr>
          <p:cNvPr id="26" name="Google Shape;131;p11">
            <a:extLst>
              <a:ext uri="{FF2B5EF4-FFF2-40B4-BE49-F238E27FC236}">
                <a16:creationId xmlns:a16="http://schemas.microsoft.com/office/drawing/2014/main" id="{ECA42AAC-7D6C-4867-D6AE-2D16DC2A38F0}"/>
              </a:ext>
            </a:extLst>
          </p:cNvPr>
          <p:cNvPicPr preferRelativeResize="0"/>
          <p:nvPr/>
        </p:nvPicPr>
        <p:blipFill rotWithShape="1">
          <a:blip r:embed="rId2">
            <a:alphaModFix/>
          </a:blip>
          <a:srcRect l="62744" t="17518" r="28624" b="22011"/>
          <a:stretch/>
        </p:blipFill>
        <p:spPr>
          <a:xfrm>
            <a:off x="5709515" y="4293225"/>
            <a:ext cx="405125" cy="411655"/>
          </a:xfrm>
          <a:prstGeom prst="rect">
            <a:avLst/>
          </a:prstGeom>
          <a:noFill/>
          <a:ln>
            <a:noFill/>
          </a:ln>
        </p:spPr>
      </p:pic>
      <p:pic>
        <p:nvPicPr>
          <p:cNvPr id="27" name="Google Shape;132;p11">
            <a:extLst>
              <a:ext uri="{FF2B5EF4-FFF2-40B4-BE49-F238E27FC236}">
                <a16:creationId xmlns:a16="http://schemas.microsoft.com/office/drawing/2014/main" id="{0B5DDE2F-EC50-CDD1-109C-29E23B067E01}"/>
              </a:ext>
            </a:extLst>
          </p:cNvPr>
          <p:cNvPicPr preferRelativeResize="0"/>
          <p:nvPr/>
        </p:nvPicPr>
        <p:blipFill rotWithShape="1">
          <a:blip r:embed="rId2">
            <a:alphaModFix/>
          </a:blip>
          <a:srcRect l="62744" t="17518" r="28624" b="22011"/>
          <a:stretch/>
        </p:blipFill>
        <p:spPr>
          <a:xfrm>
            <a:off x="6122065" y="4300313"/>
            <a:ext cx="405125" cy="411655"/>
          </a:xfrm>
          <a:prstGeom prst="rect">
            <a:avLst/>
          </a:prstGeom>
          <a:noFill/>
          <a:ln>
            <a:noFill/>
          </a:ln>
        </p:spPr>
      </p:pic>
    </p:spTree>
    <p:extLst>
      <p:ext uri="{BB962C8B-B14F-4D97-AF65-F5344CB8AC3E}">
        <p14:creationId xmlns:p14="http://schemas.microsoft.com/office/powerpoint/2010/main" val="28382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2A917465-117A-D4EE-E346-93843A9841DB}"/>
              </a:ext>
            </a:extLst>
          </p:cNvPr>
          <p:cNvGrpSpPr/>
          <p:nvPr/>
        </p:nvGrpSpPr>
        <p:grpSpPr>
          <a:xfrm>
            <a:off x="1840095" y="1777392"/>
            <a:ext cx="5272612" cy="4321601"/>
            <a:chOff x="1992495" y="1923624"/>
            <a:chExt cx="5272612" cy="4321601"/>
          </a:xfrm>
        </p:grpSpPr>
        <p:sp>
          <p:nvSpPr>
            <p:cNvPr id="31" name="Google Shape;145;p12">
              <a:extLst>
                <a:ext uri="{FF2B5EF4-FFF2-40B4-BE49-F238E27FC236}">
                  <a16:creationId xmlns:a16="http://schemas.microsoft.com/office/drawing/2014/main" id="{4223EEAC-DC58-9909-8E99-446A581D543C}"/>
                </a:ext>
              </a:extLst>
            </p:cNvPr>
            <p:cNvSpPr txBox="1"/>
            <p:nvPr/>
          </p:nvSpPr>
          <p:spPr>
            <a:xfrm>
              <a:off x="4911017" y="1923624"/>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32" name="Google Shape;146;p12">
              <a:extLst>
                <a:ext uri="{FF2B5EF4-FFF2-40B4-BE49-F238E27FC236}">
                  <a16:creationId xmlns:a16="http://schemas.microsoft.com/office/drawing/2014/main" id="{179AA895-1A6A-EA03-D6CF-A56FF57E6AEC}"/>
                </a:ext>
              </a:extLst>
            </p:cNvPr>
            <p:cNvSpPr txBox="1"/>
            <p:nvPr/>
          </p:nvSpPr>
          <p:spPr>
            <a:xfrm>
              <a:off x="6160207" y="5783590"/>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33" name="Google Shape;147;p12">
              <a:extLst>
                <a:ext uri="{FF2B5EF4-FFF2-40B4-BE49-F238E27FC236}">
                  <a16:creationId xmlns:a16="http://schemas.microsoft.com/office/drawing/2014/main" id="{2F653876-B402-54CF-DAFF-CC4297B63FF8}"/>
                </a:ext>
              </a:extLst>
            </p:cNvPr>
            <p:cNvSpPr txBox="1"/>
            <p:nvPr/>
          </p:nvSpPr>
          <p:spPr>
            <a:xfrm>
              <a:off x="3999207" y="5783590"/>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34" name="Google Shape;148;p12">
              <a:extLst>
                <a:ext uri="{FF2B5EF4-FFF2-40B4-BE49-F238E27FC236}">
                  <a16:creationId xmlns:a16="http://schemas.microsoft.com/office/drawing/2014/main" id="{3543898B-F975-11FB-DD12-3EEAA80A77D0}"/>
                </a:ext>
              </a:extLst>
            </p:cNvPr>
            <p:cNvSpPr txBox="1"/>
            <p:nvPr/>
          </p:nvSpPr>
          <p:spPr>
            <a:xfrm>
              <a:off x="1992495" y="5783590"/>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grpSp>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Again, we will use the same method to answer a different addition calculation.</a:t>
            </a:r>
          </a:p>
        </p:txBody>
      </p:sp>
      <p:sp>
        <p:nvSpPr>
          <p:cNvPr id="2" name="Google Shape;139;p12">
            <a:extLst>
              <a:ext uri="{FF2B5EF4-FFF2-40B4-BE49-F238E27FC236}">
                <a16:creationId xmlns:a16="http://schemas.microsoft.com/office/drawing/2014/main" id="{1C2DD010-AF34-E851-2B25-352DC396063B}"/>
              </a:ext>
            </a:extLst>
          </p:cNvPr>
          <p:cNvSpPr txBox="1"/>
          <p:nvPr/>
        </p:nvSpPr>
        <p:spPr>
          <a:xfrm>
            <a:off x="2229132" y="1796054"/>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ea typeface="Roboto"/>
                <a:cs typeface="Roboto"/>
                <a:sym typeface="Roboto"/>
              </a:rPr>
              <a:t>357 + 330</a:t>
            </a:r>
            <a:r>
              <a:rPr lang="en-GB" dirty="0"/>
              <a:t> = </a:t>
            </a:r>
            <a:endParaRPr dirty="0"/>
          </a:p>
        </p:txBody>
      </p:sp>
      <p:graphicFrame>
        <p:nvGraphicFramePr>
          <p:cNvPr id="4" name="Google Shape;140;p12">
            <a:extLst>
              <a:ext uri="{FF2B5EF4-FFF2-40B4-BE49-F238E27FC236}">
                <a16:creationId xmlns:a16="http://schemas.microsoft.com/office/drawing/2014/main" id="{FE973F44-DE45-BE50-D190-D79FB65D951D}"/>
              </a:ext>
            </a:extLst>
          </p:cNvPr>
          <p:cNvGraphicFramePr/>
          <p:nvPr>
            <p:extLst>
              <p:ext uri="{D42A27DB-BD31-4B8C-83A1-F6EECF244321}">
                <p14:modId xmlns:p14="http://schemas.microsoft.com/office/powerpoint/2010/main" val="2490545398"/>
              </p:ext>
            </p:extLst>
          </p:nvPr>
        </p:nvGraphicFramePr>
        <p:xfrm>
          <a:off x="1330932" y="2438053"/>
          <a:ext cx="6249450" cy="3036170"/>
        </p:xfrm>
        <a:graphic>
          <a:graphicData uri="http://schemas.openxmlformats.org/drawingml/2006/table">
            <a:tbl>
              <a:tblPr>
                <a:noFill/>
              </a:tblPr>
              <a:tblGrid>
                <a:gridCol w="2083150">
                  <a:extLst>
                    <a:ext uri="{9D8B030D-6E8A-4147-A177-3AD203B41FA5}">
                      <a16:colId xmlns:a16="http://schemas.microsoft.com/office/drawing/2014/main" val="20000"/>
                    </a:ext>
                  </a:extLst>
                </a:gridCol>
                <a:gridCol w="2083150">
                  <a:extLst>
                    <a:ext uri="{9D8B030D-6E8A-4147-A177-3AD203B41FA5}">
                      <a16:colId xmlns:a16="http://schemas.microsoft.com/office/drawing/2014/main" val="20001"/>
                    </a:ext>
                  </a:extLst>
                </a:gridCol>
                <a:gridCol w="2083150">
                  <a:extLst>
                    <a:ext uri="{9D8B030D-6E8A-4147-A177-3AD203B41FA5}">
                      <a16:colId xmlns:a16="http://schemas.microsoft.com/office/drawing/2014/main" val="20002"/>
                    </a:ext>
                  </a:extLst>
                </a:gridCol>
              </a:tblGrid>
              <a:tr h="448000">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89500">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5" name="Google Shape;141;p12">
            <a:extLst>
              <a:ext uri="{FF2B5EF4-FFF2-40B4-BE49-F238E27FC236}">
                <a16:creationId xmlns:a16="http://schemas.microsoft.com/office/drawing/2014/main" id="{D6B4937D-1B93-A3AA-4515-C1C4F340C414}"/>
              </a:ext>
            </a:extLst>
          </p:cNvPr>
          <p:cNvPicPr preferRelativeResize="0"/>
          <p:nvPr/>
        </p:nvPicPr>
        <p:blipFill rotWithShape="1">
          <a:blip r:embed="rId2">
            <a:alphaModFix/>
          </a:blip>
          <a:srcRect l="46129" t="17518" r="45755" b="22011"/>
          <a:stretch/>
        </p:blipFill>
        <p:spPr>
          <a:xfrm>
            <a:off x="1376182" y="2964439"/>
            <a:ext cx="405125" cy="440050"/>
          </a:xfrm>
          <a:prstGeom prst="rect">
            <a:avLst/>
          </a:prstGeom>
          <a:noFill/>
          <a:ln>
            <a:noFill/>
          </a:ln>
        </p:spPr>
      </p:pic>
      <p:pic>
        <p:nvPicPr>
          <p:cNvPr id="7" name="Google Shape;142;p12">
            <a:extLst>
              <a:ext uri="{FF2B5EF4-FFF2-40B4-BE49-F238E27FC236}">
                <a16:creationId xmlns:a16="http://schemas.microsoft.com/office/drawing/2014/main" id="{6B4CE9ED-D73D-FC25-D3E6-4BC5DF8D3FD3}"/>
              </a:ext>
            </a:extLst>
          </p:cNvPr>
          <p:cNvPicPr preferRelativeResize="0"/>
          <p:nvPr/>
        </p:nvPicPr>
        <p:blipFill rotWithShape="1">
          <a:blip r:embed="rId2">
            <a:alphaModFix/>
          </a:blip>
          <a:srcRect l="62744" t="17518" r="28624" b="22011"/>
          <a:stretch/>
        </p:blipFill>
        <p:spPr>
          <a:xfrm>
            <a:off x="5660955" y="2964440"/>
            <a:ext cx="405125" cy="411655"/>
          </a:xfrm>
          <a:prstGeom prst="rect">
            <a:avLst/>
          </a:prstGeom>
          <a:noFill/>
          <a:ln>
            <a:noFill/>
          </a:ln>
        </p:spPr>
      </p:pic>
      <p:pic>
        <p:nvPicPr>
          <p:cNvPr id="8" name="Google Shape;143;p12">
            <a:extLst>
              <a:ext uri="{FF2B5EF4-FFF2-40B4-BE49-F238E27FC236}">
                <a16:creationId xmlns:a16="http://schemas.microsoft.com/office/drawing/2014/main" id="{EB3B4188-E113-4CB2-AD32-B1C960091132}"/>
              </a:ext>
            </a:extLst>
          </p:cNvPr>
          <p:cNvPicPr preferRelativeResize="0"/>
          <p:nvPr/>
        </p:nvPicPr>
        <p:blipFill rotWithShape="1">
          <a:blip r:embed="rId2">
            <a:alphaModFix/>
          </a:blip>
          <a:srcRect l="46129" t="17518" r="45755" b="22011"/>
          <a:stretch/>
        </p:blipFill>
        <p:spPr>
          <a:xfrm>
            <a:off x="1781307" y="2964439"/>
            <a:ext cx="405125" cy="440050"/>
          </a:xfrm>
          <a:prstGeom prst="rect">
            <a:avLst/>
          </a:prstGeom>
          <a:noFill/>
          <a:ln>
            <a:noFill/>
          </a:ln>
        </p:spPr>
      </p:pic>
      <p:pic>
        <p:nvPicPr>
          <p:cNvPr id="9" name="Google Shape;144;p12">
            <a:extLst>
              <a:ext uri="{FF2B5EF4-FFF2-40B4-BE49-F238E27FC236}">
                <a16:creationId xmlns:a16="http://schemas.microsoft.com/office/drawing/2014/main" id="{02E2C1D7-86D3-6E84-C62E-7D8421F79544}"/>
              </a:ext>
            </a:extLst>
          </p:cNvPr>
          <p:cNvPicPr preferRelativeResize="0"/>
          <p:nvPr/>
        </p:nvPicPr>
        <p:blipFill rotWithShape="1">
          <a:blip r:embed="rId2">
            <a:alphaModFix/>
          </a:blip>
          <a:srcRect l="46129" t="17518" r="45755" b="22011"/>
          <a:stretch/>
        </p:blipFill>
        <p:spPr>
          <a:xfrm>
            <a:off x="1376182" y="3404489"/>
            <a:ext cx="405125" cy="440050"/>
          </a:xfrm>
          <a:prstGeom prst="rect">
            <a:avLst/>
          </a:prstGeom>
          <a:noFill/>
          <a:ln>
            <a:noFill/>
          </a:ln>
        </p:spPr>
      </p:pic>
      <p:sp>
        <p:nvSpPr>
          <p:cNvPr id="10" name="Google Shape;145;p12">
            <a:extLst>
              <a:ext uri="{FF2B5EF4-FFF2-40B4-BE49-F238E27FC236}">
                <a16:creationId xmlns:a16="http://schemas.microsoft.com/office/drawing/2014/main" id="{EA04A5E4-7B25-0B9D-6BB1-7F293FDFBA41}"/>
              </a:ext>
            </a:extLst>
          </p:cNvPr>
          <p:cNvSpPr txBox="1"/>
          <p:nvPr/>
        </p:nvSpPr>
        <p:spPr>
          <a:xfrm>
            <a:off x="4758617" y="1771224"/>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687</a:t>
            </a:r>
            <a:endParaRPr b="1" dirty="0"/>
          </a:p>
        </p:txBody>
      </p:sp>
      <p:sp>
        <p:nvSpPr>
          <p:cNvPr id="11" name="Google Shape;146;p12">
            <a:extLst>
              <a:ext uri="{FF2B5EF4-FFF2-40B4-BE49-F238E27FC236}">
                <a16:creationId xmlns:a16="http://schemas.microsoft.com/office/drawing/2014/main" id="{5DF26792-ED77-131B-8703-C66F558F9BCC}"/>
              </a:ext>
            </a:extLst>
          </p:cNvPr>
          <p:cNvSpPr txBox="1"/>
          <p:nvPr/>
        </p:nvSpPr>
        <p:spPr>
          <a:xfrm>
            <a:off x="6007807" y="5631190"/>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7</a:t>
            </a:r>
            <a:endParaRPr b="1"/>
          </a:p>
        </p:txBody>
      </p:sp>
      <p:sp>
        <p:nvSpPr>
          <p:cNvPr id="12" name="Google Shape;147;p12">
            <a:extLst>
              <a:ext uri="{FF2B5EF4-FFF2-40B4-BE49-F238E27FC236}">
                <a16:creationId xmlns:a16="http://schemas.microsoft.com/office/drawing/2014/main" id="{B5E31311-8E36-52B5-1EE9-382AB4526D8D}"/>
              </a:ext>
            </a:extLst>
          </p:cNvPr>
          <p:cNvSpPr txBox="1"/>
          <p:nvPr/>
        </p:nvSpPr>
        <p:spPr>
          <a:xfrm>
            <a:off x="3846807" y="5631190"/>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80</a:t>
            </a:r>
            <a:endParaRPr b="1"/>
          </a:p>
        </p:txBody>
      </p:sp>
      <p:sp>
        <p:nvSpPr>
          <p:cNvPr id="13" name="Google Shape;148;p12">
            <a:extLst>
              <a:ext uri="{FF2B5EF4-FFF2-40B4-BE49-F238E27FC236}">
                <a16:creationId xmlns:a16="http://schemas.microsoft.com/office/drawing/2014/main" id="{1D87C92E-2103-DDD2-25E0-AD6018C27F16}"/>
              </a:ext>
            </a:extLst>
          </p:cNvPr>
          <p:cNvSpPr txBox="1"/>
          <p:nvPr/>
        </p:nvSpPr>
        <p:spPr>
          <a:xfrm>
            <a:off x="1840095" y="5631190"/>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600</a:t>
            </a:r>
            <a:endParaRPr b="1"/>
          </a:p>
        </p:txBody>
      </p:sp>
      <p:pic>
        <p:nvPicPr>
          <p:cNvPr id="14" name="Google Shape;149;p12">
            <a:extLst>
              <a:ext uri="{FF2B5EF4-FFF2-40B4-BE49-F238E27FC236}">
                <a16:creationId xmlns:a16="http://schemas.microsoft.com/office/drawing/2014/main" id="{55F0C4A0-6B6D-A60F-EAD2-C6EEAF0B692E}"/>
              </a:ext>
            </a:extLst>
          </p:cNvPr>
          <p:cNvPicPr preferRelativeResize="0"/>
          <p:nvPr/>
        </p:nvPicPr>
        <p:blipFill rotWithShape="1">
          <a:blip r:embed="rId2">
            <a:alphaModFix/>
          </a:blip>
          <a:srcRect l="62744" t="17518" r="28624" b="22011"/>
          <a:stretch/>
        </p:blipFill>
        <p:spPr>
          <a:xfrm>
            <a:off x="5660955" y="3418678"/>
            <a:ext cx="405125" cy="411655"/>
          </a:xfrm>
          <a:prstGeom prst="rect">
            <a:avLst/>
          </a:prstGeom>
          <a:noFill/>
          <a:ln>
            <a:noFill/>
          </a:ln>
        </p:spPr>
      </p:pic>
      <p:pic>
        <p:nvPicPr>
          <p:cNvPr id="15" name="Google Shape;150;p12">
            <a:extLst>
              <a:ext uri="{FF2B5EF4-FFF2-40B4-BE49-F238E27FC236}">
                <a16:creationId xmlns:a16="http://schemas.microsoft.com/office/drawing/2014/main" id="{7EDD86E1-B6D9-7A1A-CC9A-E6ED0BD6A984}"/>
              </a:ext>
            </a:extLst>
          </p:cNvPr>
          <p:cNvPicPr preferRelativeResize="0"/>
          <p:nvPr/>
        </p:nvPicPr>
        <p:blipFill rotWithShape="1">
          <a:blip r:embed="rId2">
            <a:alphaModFix/>
          </a:blip>
          <a:srcRect l="46129" t="17518" r="45755" b="22011"/>
          <a:stretch/>
        </p:blipFill>
        <p:spPr>
          <a:xfrm>
            <a:off x="1434982" y="4275539"/>
            <a:ext cx="405125" cy="440050"/>
          </a:xfrm>
          <a:prstGeom prst="rect">
            <a:avLst/>
          </a:prstGeom>
          <a:noFill/>
          <a:ln>
            <a:noFill/>
          </a:ln>
        </p:spPr>
      </p:pic>
      <p:pic>
        <p:nvPicPr>
          <p:cNvPr id="16" name="Google Shape;151;p12">
            <a:extLst>
              <a:ext uri="{FF2B5EF4-FFF2-40B4-BE49-F238E27FC236}">
                <a16:creationId xmlns:a16="http://schemas.microsoft.com/office/drawing/2014/main" id="{6BC38CDE-DC11-2FF1-3DDB-E21102671579}"/>
              </a:ext>
            </a:extLst>
          </p:cNvPr>
          <p:cNvPicPr preferRelativeResize="0"/>
          <p:nvPr/>
        </p:nvPicPr>
        <p:blipFill rotWithShape="1">
          <a:blip r:embed="rId2">
            <a:alphaModFix/>
          </a:blip>
          <a:srcRect l="54244" t="17518" r="37124" b="22011"/>
          <a:stretch/>
        </p:blipFill>
        <p:spPr>
          <a:xfrm>
            <a:off x="3544256" y="4297813"/>
            <a:ext cx="405125" cy="411655"/>
          </a:xfrm>
          <a:prstGeom prst="rect">
            <a:avLst/>
          </a:prstGeom>
          <a:noFill/>
          <a:ln>
            <a:noFill/>
          </a:ln>
        </p:spPr>
      </p:pic>
      <p:pic>
        <p:nvPicPr>
          <p:cNvPr id="17" name="Google Shape;152;p12">
            <a:extLst>
              <a:ext uri="{FF2B5EF4-FFF2-40B4-BE49-F238E27FC236}">
                <a16:creationId xmlns:a16="http://schemas.microsoft.com/office/drawing/2014/main" id="{87E079D0-CB75-30FE-C646-D7A016377141}"/>
              </a:ext>
            </a:extLst>
          </p:cNvPr>
          <p:cNvPicPr preferRelativeResize="0"/>
          <p:nvPr/>
        </p:nvPicPr>
        <p:blipFill rotWithShape="1">
          <a:blip r:embed="rId2">
            <a:alphaModFix/>
          </a:blip>
          <a:srcRect l="54244" t="17518" r="37124" b="22011"/>
          <a:stretch/>
        </p:blipFill>
        <p:spPr>
          <a:xfrm>
            <a:off x="3544256" y="4709463"/>
            <a:ext cx="405125" cy="411655"/>
          </a:xfrm>
          <a:prstGeom prst="rect">
            <a:avLst/>
          </a:prstGeom>
          <a:noFill/>
          <a:ln>
            <a:noFill/>
          </a:ln>
        </p:spPr>
      </p:pic>
      <p:pic>
        <p:nvPicPr>
          <p:cNvPr id="18" name="Google Shape;153;p12">
            <a:extLst>
              <a:ext uri="{FF2B5EF4-FFF2-40B4-BE49-F238E27FC236}">
                <a16:creationId xmlns:a16="http://schemas.microsoft.com/office/drawing/2014/main" id="{9A87C8EF-70DF-EE02-C4A2-685AA9F02700}"/>
              </a:ext>
            </a:extLst>
          </p:cNvPr>
          <p:cNvPicPr preferRelativeResize="0"/>
          <p:nvPr/>
        </p:nvPicPr>
        <p:blipFill rotWithShape="1">
          <a:blip r:embed="rId2">
            <a:alphaModFix/>
          </a:blip>
          <a:srcRect l="54244" t="17518" r="37124" b="22011"/>
          <a:stretch/>
        </p:blipFill>
        <p:spPr>
          <a:xfrm>
            <a:off x="3949381" y="4297813"/>
            <a:ext cx="405125" cy="411655"/>
          </a:xfrm>
          <a:prstGeom prst="rect">
            <a:avLst/>
          </a:prstGeom>
          <a:noFill/>
          <a:ln>
            <a:noFill/>
          </a:ln>
        </p:spPr>
      </p:pic>
      <p:pic>
        <p:nvPicPr>
          <p:cNvPr id="19" name="Google Shape;154;p12">
            <a:extLst>
              <a:ext uri="{FF2B5EF4-FFF2-40B4-BE49-F238E27FC236}">
                <a16:creationId xmlns:a16="http://schemas.microsoft.com/office/drawing/2014/main" id="{60230122-E901-5EE6-00DF-6BADDD488552}"/>
              </a:ext>
            </a:extLst>
          </p:cNvPr>
          <p:cNvPicPr preferRelativeResize="0"/>
          <p:nvPr/>
        </p:nvPicPr>
        <p:blipFill rotWithShape="1">
          <a:blip r:embed="rId2">
            <a:alphaModFix/>
          </a:blip>
          <a:srcRect l="46129" t="17518" r="45755" b="22011"/>
          <a:stretch/>
        </p:blipFill>
        <p:spPr>
          <a:xfrm>
            <a:off x="1434982" y="4695264"/>
            <a:ext cx="405125" cy="440050"/>
          </a:xfrm>
          <a:prstGeom prst="rect">
            <a:avLst/>
          </a:prstGeom>
          <a:noFill/>
          <a:ln>
            <a:noFill/>
          </a:ln>
        </p:spPr>
      </p:pic>
      <p:pic>
        <p:nvPicPr>
          <p:cNvPr id="20" name="Google Shape;155;p12">
            <a:extLst>
              <a:ext uri="{FF2B5EF4-FFF2-40B4-BE49-F238E27FC236}">
                <a16:creationId xmlns:a16="http://schemas.microsoft.com/office/drawing/2014/main" id="{DF62B30D-202A-7638-B702-4DFB117C22AB}"/>
              </a:ext>
            </a:extLst>
          </p:cNvPr>
          <p:cNvPicPr preferRelativeResize="0"/>
          <p:nvPr/>
        </p:nvPicPr>
        <p:blipFill rotWithShape="1">
          <a:blip r:embed="rId2">
            <a:alphaModFix/>
          </a:blip>
          <a:srcRect l="46129" t="17518" r="45755" b="22011"/>
          <a:stretch/>
        </p:blipFill>
        <p:spPr>
          <a:xfrm>
            <a:off x="1840107" y="4297814"/>
            <a:ext cx="405125" cy="440050"/>
          </a:xfrm>
          <a:prstGeom prst="rect">
            <a:avLst/>
          </a:prstGeom>
          <a:noFill/>
          <a:ln>
            <a:noFill/>
          </a:ln>
        </p:spPr>
      </p:pic>
      <p:pic>
        <p:nvPicPr>
          <p:cNvPr id="21" name="Google Shape;156;p12">
            <a:extLst>
              <a:ext uri="{FF2B5EF4-FFF2-40B4-BE49-F238E27FC236}">
                <a16:creationId xmlns:a16="http://schemas.microsoft.com/office/drawing/2014/main" id="{6AB07173-B214-D91D-8C1A-1AA9449D34B0}"/>
              </a:ext>
            </a:extLst>
          </p:cNvPr>
          <p:cNvPicPr preferRelativeResize="0"/>
          <p:nvPr/>
        </p:nvPicPr>
        <p:blipFill rotWithShape="1">
          <a:blip r:embed="rId2">
            <a:alphaModFix/>
          </a:blip>
          <a:srcRect l="54244" t="17518" r="37124" b="22011"/>
          <a:stretch/>
        </p:blipFill>
        <p:spPr>
          <a:xfrm>
            <a:off x="3544256" y="3061226"/>
            <a:ext cx="405125" cy="411655"/>
          </a:xfrm>
          <a:prstGeom prst="rect">
            <a:avLst/>
          </a:prstGeom>
          <a:noFill/>
          <a:ln>
            <a:noFill/>
          </a:ln>
        </p:spPr>
      </p:pic>
      <p:pic>
        <p:nvPicPr>
          <p:cNvPr id="22" name="Google Shape;157;p12">
            <a:extLst>
              <a:ext uri="{FF2B5EF4-FFF2-40B4-BE49-F238E27FC236}">
                <a16:creationId xmlns:a16="http://schemas.microsoft.com/office/drawing/2014/main" id="{3CBCBB57-D653-8E84-42D4-90FA73AFAE3D}"/>
              </a:ext>
            </a:extLst>
          </p:cNvPr>
          <p:cNvPicPr preferRelativeResize="0"/>
          <p:nvPr/>
        </p:nvPicPr>
        <p:blipFill rotWithShape="1">
          <a:blip r:embed="rId2">
            <a:alphaModFix/>
          </a:blip>
          <a:srcRect l="54244" t="17518" r="37124" b="22011"/>
          <a:stretch/>
        </p:blipFill>
        <p:spPr>
          <a:xfrm>
            <a:off x="3544256" y="3472876"/>
            <a:ext cx="405125" cy="411655"/>
          </a:xfrm>
          <a:prstGeom prst="rect">
            <a:avLst/>
          </a:prstGeom>
          <a:noFill/>
          <a:ln>
            <a:noFill/>
          </a:ln>
        </p:spPr>
      </p:pic>
      <p:pic>
        <p:nvPicPr>
          <p:cNvPr id="23" name="Google Shape;158;p12">
            <a:extLst>
              <a:ext uri="{FF2B5EF4-FFF2-40B4-BE49-F238E27FC236}">
                <a16:creationId xmlns:a16="http://schemas.microsoft.com/office/drawing/2014/main" id="{BC3D5BEE-2896-8B5A-157B-2D452E6BE544}"/>
              </a:ext>
            </a:extLst>
          </p:cNvPr>
          <p:cNvPicPr preferRelativeResize="0"/>
          <p:nvPr/>
        </p:nvPicPr>
        <p:blipFill rotWithShape="1">
          <a:blip r:embed="rId2">
            <a:alphaModFix/>
          </a:blip>
          <a:srcRect l="54244" t="17518" r="37124" b="22011"/>
          <a:stretch/>
        </p:blipFill>
        <p:spPr>
          <a:xfrm>
            <a:off x="3949381" y="3061226"/>
            <a:ext cx="405125" cy="411655"/>
          </a:xfrm>
          <a:prstGeom prst="rect">
            <a:avLst/>
          </a:prstGeom>
          <a:noFill/>
          <a:ln>
            <a:noFill/>
          </a:ln>
        </p:spPr>
      </p:pic>
      <p:pic>
        <p:nvPicPr>
          <p:cNvPr id="24" name="Google Shape;159;p12">
            <a:extLst>
              <a:ext uri="{FF2B5EF4-FFF2-40B4-BE49-F238E27FC236}">
                <a16:creationId xmlns:a16="http://schemas.microsoft.com/office/drawing/2014/main" id="{1C52BD6C-47AC-B8CE-0806-78C697DF27DB}"/>
              </a:ext>
            </a:extLst>
          </p:cNvPr>
          <p:cNvPicPr preferRelativeResize="0"/>
          <p:nvPr/>
        </p:nvPicPr>
        <p:blipFill rotWithShape="1">
          <a:blip r:embed="rId2">
            <a:alphaModFix/>
          </a:blip>
          <a:srcRect l="54244" t="17518" r="37124" b="22011"/>
          <a:stretch/>
        </p:blipFill>
        <p:spPr>
          <a:xfrm>
            <a:off x="3949381" y="3472876"/>
            <a:ext cx="405125" cy="411655"/>
          </a:xfrm>
          <a:prstGeom prst="rect">
            <a:avLst/>
          </a:prstGeom>
          <a:noFill/>
          <a:ln>
            <a:noFill/>
          </a:ln>
        </p:spPr>
      </p:pic>
      <p:pic>
        <p:nvPicPr>
          <p:cNvPr id="25" name="Google Shape;160;p12">
            <a:extLst>
              <a:ext uri="{FF2B5EF4-FFF2-40B4-BE49-F238E27FC236}">
                <a16:creationId xmlns:a16="http://schemas.microsoft.com/office/drawing/2014/main" id="{0CC7E50C-79D5-E396-ED1E-C0B22FEAD357}"/>
              </a:ext>
            </a:extLst>
          </p:cNvPr>
          <p:cNvPicPr preferRelativeResize="0"/>
          <p:nvPr/>
        </p:nvPicPr>
        <p:blipFill rotWithShape="1">
          <a:blip r:embed="rId2">
            <a:alphaModFix/>
          </a:blip>
          <a:srcRect l="54244" t="17518" r="37124" b="22011"/>
          <a:stretch/>
        </p:blipFill>
        <p:spPr>
          <a:xfrm>
            <a:off x="4354506" y="3061226"/>
            <a:ext cx="405125" cy="411655"/>
          </a:xfrm>
          <a:prstGeom prst="rect">
            <a:avLst/>
          </a:prstGeom>
          <a:noFill/>
          <a:ln>
            <a:noFill/>
          </a:ln>
        </p:spPr>
      </p:pic>
      <p:pic>
        <p:nvPicPr>
          <p:cNvPr id="26" name="Google Shape;161;p12">
            <a:extLst>
              <a:ext uri="{FF2B5EF4-FFF2-40B4-BE49-F238E27FC236}">
                <a16:creationId xmlns:a16="http://schemas.microsoft.com/office/drawing/2014/main" id="{7BEA1D19-4607-7EE2-0472-F465A2393275}"/>
              </a:ext>
            </a:extLst>
          </p:cNvPr>
          <p:cNvPicPr preferRelativeResize="0"/>
          <p:nvPr/>
        </p:nvPicPr>
        <p:blipFill rotWithShape="1">
          <a:blip r:embed="rId2">
            <a:alphaModFix/>
          </a:blip>
          <a:srcRect l="62744" t="17518" r="28624" b="22011"/>
          <a:stretch/>
        </p:blipFill>
        <p:spPr>
          <a:xfrm>
            <a:off x="6087317" y="2964440"/>
            <a:ext cx="405125" cy="411655"/>
          </a:xfrm>
          <a:prstGeom prst="rect">
            <a:avLst/>
          </a:prstGeom>
          <a:noFill/>
          <a:ln>
            <a:noFill/>
          </a:ln>
        </p:spPr>
      </p:pic>
      <p:pic>
        <p:nvPicPr>
          <p:cNvPr id="27" name="Google Shape;162;p12">
            <a:extLst>
              <a:ext uri="{FF2B5EF4-FFF2-40B4-BE49-F238E27FC236}">
                <a16:creationId xmlns:a16="http://schemas.microsoft.com/office/drawing/2014/main" id="{504A651A-B3E7-74A8-7ACB-88DA3D324672}"/>
              </a:ext>
            </a:extLst>
          </p:cNvPr>
          <p:cNvPicPr preferRelativeResize="0"/>
          <p:nvPr/>
        </p:nvPicPr>
        <p:blipFill rotWithShape="1">
          <a:blip r:embed="rId2">
            <a:alphaModFix/>
          </a:blip>
          <a:srcRect l="62744" t="17518" r="28624" b="22011"/>
          <a:stretch/>
        </p:blipFill>
        <p:spPr>
          <a:xfrm>
            <a:off x="6087317" y="3418678"/>
            <a:ext cx="405125" cy="411655"/>
          </a:xfrm>
          <a:prstGeom prst="rect">
            <a:avLst/>
          </a:prstGeom>
          <a:noFill/>
          <a:ln>
            <a:noFill/>
          </a:ln>
        </p:spPr>
      </p:pic>
      <p:pic>
        <p:nvPicPr>
          <p:cNvPr id="28" name="Google Shape;163;p12">
            <a:extLst>
              <a:ext uri="{FF2B5EF4-FFF2-40B4-BE49-F238E27FC236}">
                <a16:creationId xmlns:a16="http://schemas.microsoft.com/office/drawing/2014/main" id="{257C3DBD-1188-743D-EEC7-7E0CEA8E088D}"/>
              </a:ext>
            </a:extLst>
          </p:cNvPr>
          <p:cNvPicPr preferRelativeResize="0"/>
          <p:nvPr/>
        </p:nvPicPr>
        <p:blipFill rotWithShape="1">
          <a:blip r:embed="rId2">
            <a:alphaModFix/>
          </a:blip>
          <a:srcRect l="62744" t="17518" r="28624" b="22011"/>
          <a:stretch/>
        </p:blipFill>
        <p:spPr>
          <a:xfrm>
            <a:off x="6582967" y="2964440"/>
            <a:ext cx="405125" cy="411655"/>
          </a:xfrm>
          <a:prstGeom prst="rect">
            <a:avLst/>
          </a:prstGeom>
          <a:noFill/>
          <a:ln>
            <a:noFill/>
          </a:ln>
        </p:spPr>
      </p:pic>
      <p:pic>
        <p:nvPicPr>
          <p:cNvPr id="29" name="Google Shape;164;p12">
            <a:extLst>
              <a:ext uri="{FF2B5EF4-FFF2-40B4-BE49-F238E27FC236}">
                <a16:creationId xmlns:a16="http://schemas.microsoft.com/office/drawing/2014/main" id="{BA86CC1B-447A-024B-90D1-EA11687773DC}"/>
              </a:ext>
            </a:extLst>
          </p:cNvPr>
          <p:cNvPicPr preferRelativeResize="0"/>
          <p:nvPr/>
        </p:nvPicPr>
        <p:blipFill rotWithShape="1">
          <a:blip r:embed="rId2">
            <a:alphaModFix/>
          </a:blip>
          <a:srcRect l="62744" t="17518" r="28624" b="22011"/>
          <a:stretch/>
        </p:blipFill>
        <p:spPr>
          <a:xfrm>
            <a:off x="6582967" y="3418678"/>
            <a:ext cx="405125" cy="411655"/>
          </a:xfrm>
          <a:prstGeom prst="rect">
            <a:avLst/>
          </a:prstGeom>
          <a:noFill/>
          <a:ln>
            <a:noFill/>
          </a:ln>
        </p:spPr>
      </p:pic>
      <p:pic>
        <p:nvPicPr>
          <p:cNvPr id="30" name="Google Shape;165;p12">
            <a:extLst>
              <a:ext uri="{FF2B5EF4-FFF2-40B4-BE49-F238E27FC236}">
                <a16:creationId xmlns:a16="http://schemas.microsoft.com/office/drawing/2014/main" id="{E91194BE-FD22-B81F-7996-217651C8C3DC}"/>
              </a:ext>
            </a:extLst>
          </p:cNvPr>
          <p:cNvPicPr preferRelativeResize="0"/>
          <p:nvPr/>
        </p:nvPicPr>
        <p:blipFill rotWithShape="1">
          <a:blip r:embed="rId2">
            <a:alphaModFix/>
          </a:blip>
          <a:srcRect l="62744" t="17518" r="28624" b="22011"/>
          <a:stretch/>
        </p:blipFill>
        <p:spPr>
          <a:xfrm>
            <a:off x="7044805" y="2964440"/>
            <a:ext cx="405125" cy="411655"/>
          </a:xfrm>
          <a:prstGeom prst="rect">
            <a:avLst/>
          </a:prstGeom>
          <a:noFill/>
          <a:ln>
            <a:noFill/>
          </a:ln>
        </p:spPr>
      </p:pic>
    </p:spTree>
    <p:extLst>
      <p:ext uri="{BB962C8B-B14F-4D97-AF65-F5344CB8AC3E}">
        <p14:creationId xmlns:p14="http://schemas.microsoft.com/office/powerpoint/2010/main" val="91760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Now, we will use the written method of column addition to solve a different addition calculation.</a:t>
            </a:r>
          </a:p>
        </p:txBody>
      </p:sp>
      <p:graphicFrame>
        <p:nvGraphicFramePr>
          <p:cNvPr id="36" name="Google Shape;170;p13">
            <a:extLst>
              <a:ext uri="{FF2B5EF4-FFF2-40B4-BE49-F238E27FC236}">
                <a16:creationId xmlns:a16="http://schemas.microsoft.com/office/drawing/2014/main" id="{1B8089EF-8602-3923-63FC-5E91C64BA856}"/>
              </a:ext>
            </a:extLst>
          </p:cNvPr>
          <p:cNvGraphicFramePr/>
          <p:nvPr>
            <p:extLst>
              <p:ext uri="{D42A27DB-BD31-4B8C-83A1-F6EECF244321}">
                <p14:modId xmlns:p14="http://schemas.microsoft.com/office/powerpoint/2010/main" val="3236176143"/>
              </p:ext>
            </p:extLst>
          </p:nvPr>
        </p:nvGraphicFramePr>
        <p:xfrm>
          <a:off x="1593608" y="2600325"/>
          <a:ext cx="2708060" cy="2521696"/>
        </p:xfrm>
        <a:graphic>
          <a:graphicData uri="http://schemas.openxmlformats.org/drawingml/2006/table">
            <a:tbl>
              <a:tblPr>
                <a:noFill/>
              </a:tblPr>
              <a:tblGrid>
                <a:gridCol w="677015">
                  <a:extLst>
                    <a:ext uri="{9D8B030D-6E8A-4147-A177-3AD203B41FA5}">
                      <a16:colId xmlns:a16="http://schemas.microsoft.com/office/drawing/2014/main" val="20000"/>
                    </a:ext>
                  </a:extLst>
                </a:gridCol>
                <a:gridCol w="677015">
                  <a:extLst>
                    <a:ext uri="{9D8B030D-6E8A-4147-A177-3AD203B41FA5}">
                      <a16:colId xmlns:a16="http://schemas.microsoft.com/office/drawing/2014/main" val="20001"/>
                    </a:ext>
                  </a:extLst>
                </a:gridCol>
                <a:gridCol w="677015">
                  <a:extLst>
                    <a:ext uri="{9D8B030D-6E8A-4147-A177-3AD203B41FA5}">
                      <a16:colId xmlns:a16="http://schemas.microsoft.com/office/drawing/2014/main" val="20002"/>
                    </a:ext>
                  </a:extLst>
                </a:gridCol>
                <a:gridCol w="677015">
                  <a:extLst>
                    <a:ext uri="{9D8B030D-6E8A-4147-A177-3AD203B41FA5}">
                      <a16:colId xmlns:a16="http://schemas.microsoft.com/office/drawing/2014/main" val="20003"/>
                    </a:ext>
                  </a:extLst>
                </a:gridCol>
              </a:tblGrid>
              <a:tr h="630424">
                <a:tc>
                  <a:txBody>
                    <a:bodyPr/>
                    <a:lstStyle/>
                    <a:p>
                      <a:pPr marL="0" lvl="0" indent="0" algn="ctr" rtl="0">
                        <a:spcBef>
                          <a:spcPts val="0"/>
                        </a:spcBef>
                        <a:spcAft>
                          <a:spcPts val="0"/>
                        </a:spcAft>
                        <a:buNone/>
                      </a:pPr>
                      <a:endParaRPr sz="1800" b="1"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630424">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4</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1</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6</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30424">
                <a:tc>
                  <a:txBody>
                    <a:bodyPr/>
                    <a:lstStyle/>
                    <a:p>
                      <a:pPr marL="0" lvl="0" indent="0" algn="ctr" rtl="0">
                        <a:spcBef>
                          <a:spcPts val="0"/>
                        </a:spcBef>
                        <a:spcAft>
                          <a:spcPts val="0"/>
                        </a:spcAft>
                        <a:buNone/>
                      </a:pPr>
                      <a:r>
                        <a:rPr lang="en-GB" sz="1800"/>
                        <a: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2</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5</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2</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630424">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cxnSp>
        <p:nvCxnSpPr>
          <p:cNvPr id="37" name="Google Shape;171;p13">
            <a:extLst>
              <a:ext uri="{FF2B5EF4-FFF2-40B4-BE49-F238E27FC236}">
                <a16:creationId xmlns:a16="http://schemas.microsoft.com/office/drawing/2014/main" id="{2618A1BF-B98D-BAD0-D62A-A3870C53EFDA}"/>
              </a:ext>
            </a:extLst>
          </p:cNvPr>
          <p:cNvCxnSpPr>
            <a:cxnSpLocks/>
          </p:cNvCxnSpPr>
          <p:nvPr/>
        </p:nvCxnSpPr>
        <p:spPr>
          <a:xfrm>
            <a:off x="1571661" y="4497592"/>
            <a:ext cx="2730007" cy="0"/>
          </a:xfrm>
          <a:prstGeom prst="straightConnector1">
            <a:avLst/>
          </a:prstGeom>
          <a:noFill/>
          <a:ln w="28575" cap="flat" cmpd="sng">
            <a:solidFill>
              <a:schemeClr val="dk2"/>
            </a:solidFill>
            <a:prstDash val="solid"/>
            <a:round/>
            <a:headEnd type="none" w="med" len="med"/>
            <a:tailEnd type="none" w="med" len="med"/>
          </a:ln>
        </p:spPr>
      </p:cxnSp>
      <p:cxnSp>
        <p:nvCxnSpPr>
          <p:cNvPr id="38" name="Google Shape;172;p13">
            <a:extLst>
              <a:ext uri="{FF2B5EF4-FFF2-40B4-BE49-F238E27FC236}">
                <a16:creationId xmlns:a16="http://schemas.microsoft.com/office/drawing/2014/main" id="{5797E1FA-96D1-97E4-6E31-BEB32A905250}"/>
              </a:ext>
            </a:extLst>
          </p:cNvPr>
          <p:cNvCxnSpPr>
            <a:cxnSpLocks/>
          </p:cNvCxnSpPr>
          <p:nvPr/>
        </p:nvCxnSpPr>
        <p:spPr>
          <a:xfrm>
            <a:off x="1571661" y="5122021"/>
            <a:ext cx="2730007" cy="0"/>
          </a:xfrm>
          <a:prstGeom prst="straightConnector1">
            <a:avLst/>
          </a:prstGeom>
          <a:noFill/>
          <a:ln w="28575" cap="flat" cmpd="sng">
            <a:solidFill>
              <a:schemeClr val="dk2"/>
            </a:solidFill>
            <a:prstDash val="solid"/>
            <a:round/>
            <a:headEnd type="none" w="med" len="med"/>
            <a:tailEnd type="none" w="med" len="med"/>
          </a:ln>
        </p:spPr>
      </p:cxnSp>
      <p:sp>
        <p:nvSpPr>
          <p:cNvPr id="39" name="Google Shape;174;p13">
            <a:extLst>
              <a:ext uri="{FF2B5EF4-FFF2-40B4-BE49-F238E27FC236}">
                <a16:creationId xmlns:a16="http://schemas.microsoft.com/office/drawing/2014/main" id="{AC8916C1-AE50-9AB3-5003-22B7CD45B56C}"/>
              </a:ext>
            </a:extLst>
          </p:cNvPr>
          <p:cNvSpPr txBox="1"/>
          <p:nvPr/>
        </p:nvSpPr>
        <p:spPr>
          <a:xfrm>
            <a:off x="1213650" y="1812900"/>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ea typeface="Roboto"/>
                <a:cs typeface="Roboto"/>
                <a:sym typeface="Roboto"/>
              </a:rPr>
              <a:t>416 + 252</a:t>
            </a:r>
            <a:r>
              <a:rPr lang="en-GB" dirty="0"/>
              <a:t> = </a:t>
            </a:r>
            <a:endParaRPr dirty="0"/>
          </a:p>
        </p:txBody>
      </p:sp>
      <p:sp>
        <p:nvSpPr>
          <p:cNvPr id="40" name="Google Shape;175;p13">
            <a:extLst>
              <a:ext uri="{FF2B5EF4-FFF2-40B4-BE49-F238E27FC236}">
                <a16:creationId xmlns:a16="http://schemas.microsoft.com/office/drawing/2014/main" id="{A036258E-9248-FF8E-1758-6D35E20526D9}"/>
              </a:ext>
            </a:extLst>
          </p:cNvPr>
          <p:cNvSpPr txBox="1"/>
          <p:nvPr/>
        </p:nvSpPr>
        <p:spPr>
          <a:xfrm>
            <a:off x="3729129" y="4616285"/>
            <a:ext cx="484356" cy="386054"/>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54000" tIns="54000" rIns="54000" bIns="54000" anchor="t" anchorCtr="0">
            <a:spAutoFit/>
          </a:bodyPr>
          <a:lstStyle/>
          <a:p>
            <a:pPr marL="0" lvl="0" indent="0" algn="ctr" rtl="0">
              <a:spcBef>
                <a:spcPts val="0"/>
              </a:spcBef>
              <a:spcAft>
                <a:spcPts val="0"/>
              </a:spcAft>
              <a:buNone/>
            </a:pPr>
            <a:r>
              <a:rPr lang="en-GB" b="1">
                <a:solidFill>
                  <a:schemeClr val="dk1"/>
                </a:solidFill>
              </a:rPr>
              <a:t>8</a:t>
            </a:r>
            <a:endParaRPr b="1">
              <a:solidFill>
                <a:schemeClr val="dk1"/>
              </a:solidFill>
            </a:endParaRPr>
          </a:p>
        </p:txBody>
      </p:sp>
      <p:sp>
        <p:nvSpPr>
          <p:cNvPr id="41" name="Google Shape;176;p13">
            <a:extLst>
              <a:ext uri="{FF2B5EF4-FFF2-40B4-BE49-F238E27FC236}">
                <a16:creationId xmlns:a16="http://schemas.microsoft.com/office/drawing/2014/main" id="{9182E662-0489-5A89-912D-483E2453C9A0}"/>
              </a:ext>
            </a:extLst>
          </p:cNvPr>
          <p:cNvSpPr txBox="1"/>
          <p:nvPr/>
        </p:nvSpPr>
        <p:spPr>
          <a:xfrm>
            <a:off x="3040810" y="4610618"/>
            <a:ext cx="484356" cy="386054"/>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54000" tIns="54000" rIns="54000" bIns="54000" anchor="t" anchorCtr="0">
            <a:spAutoFit/>
          </a:bodyPr>
          <a:lstStyle/>
          <a:p>
            <a:pPr marL="0" lvl="0" indent="0" algn="ctr" rtl="0">
              <a:spcBef>
                <a:spcPts val="0"/>
              </a:spcBef>
              <a:spcAft>
                <a:spcPts val="0"/>
              </a:spcAft>
              <a:buNone/>
            </a:pPr>
            <a:r>
              <a:rPr lang="en-GB" b="1" dirty="0">
                <a:solidFill>
                  <a:schemeClr val="dk1"/>
                </a:solidFill>
              </a:rPr>
              <a:t>6</a:t>
            </a:r>
            <a:endParaRPr b="1" dirty="0">
              <a:solidFill>
                <a:schemeClr val="dk1"/>
              </a:solidFill>
            </a:endParaRPr>
          </a:p>
        </p:txBody>
      </p:sp>
      <p:sp>
        <p:nvSpPr>
          <p:cNvPr id="42" name="Google Shape;177;p13">
            <a:extLst>
              <a:ext uri="{FF2B5EF4-FFF2-40B4-BE49-F238E27FC236}">
                <a16:creationId xmlns:a16="http://schemas.microsoft.com/office/drawing/2014/main" id="{45F75FE3-7302-A5E9-A3CF-38F86E036BD5}"/>
              </a:ext>
            </a:extLst>
          </p:cNvPr>
          <p:cNvSpPr txBox="1"/>
          <p:nvPr/>
        </p:nvSpPr>
        <p:spPr>
          <a:xfrm>
            <a:off x="2370740" y="4610618"/>
            <a:ext cx="484356" cy="386054"/>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54000" tIns="54000" rIns="54000" bIns="54000" anchor="t" anchorCtr="0">
            <a:spAutoFit/>
          </a:bodyPr>
          <a:lstStyle/>
          <a:p>
            <a:pPr marL="0" lvl="0" indent="0" algn="ctr" rtl="0">
              <a:spcBef>
                <a:spcPts val="0"/>
              </a:spcBef>
              <a:spcAft>
                <a:spcPts val="0"/>
              </a:spcAft>
              <a:buNone/>
            </a:pPr>
            <a:r>
              <a:rPr lang="en-GB" b="1" dirty="0">
                <a:solidFill>
                  <a:schemeClr val="dk1"/>
                </a:solidFill>
              </a:rPr>
              <a:t>6</a:t>
            </a:r>
            <a:endParaRPr b="1" dirty="0">
              <a:solidFill>
                <a:schemeClr val="dk1"/>
              </a:solidFill>
            </a:endParaRPr>
          </a:p>
        </p:txBody>
      </p:sp>
      <p:sp>
        <p:nvSpPr>
          <p:cNvPr id="43" name="Google Shape;178;p13">
            <a:extLst>
              <a:ext uri="{FF2B5EF4-FFF2-40B4-BE49-F238E27FC236}">
                <a16:creationId xmlns:a16="http://schemas.microsoft.com/office/drawing/2014/main" id="{BB788A65-EB86-C5CA-5D8E-BB05CFD5BDB2}"/>
              </a:ext>
            </a:extLst>
          </p:cNvPr>
          <p:cNvSpPr txBox="1"/>
          <p:nvPr/>
        </p:nvSpPr>
        <p:spPr>
          <a:xfrm>
            <a:off x="5193951" y="2600325"/>
            <a:ext cx="3194400" cy="646500"/>
          </a:xfrm>
          <a:prstGeom prst="rect">
            <a:avLst/>
          </a:prstGeom>
          <a:solidFill>
            <a:schemeClr val="lt1"/>
          </a:solidFill>
          <a:ln w="28575" cap="flat" cmpd="sng">
            <a:solidFill>
              <a:srgbClr val="F1884C"/>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b="1" dirty="0">
                <a:solidFill>
                  <a:srgbClr val="1C1C1C"/>
                </a:solidFill>
              </a:rPr>
              <a:t>6</a:t>
            </a:r>
            <a:r>
              <a:rPr lang="en-GB" b="1" dirty="0">
                <a:solidFill>
                  <a:srgbClr val="1C1C1C"/>
                </a:solidFill>
                <a:ea typeface="Arial"/>
                <a:cs typeface="Arial"/>
                <a:sym typeface="Arial"/>
              </a:rPr>
              <a:t> ones </a:t>
            </a:r>
            <a:r>
              <a:rPr lang="en-GB" b="1" dirty="0">
                <a:solidFill>
                  <a:srgbClr val="1C1C1C"/>
                </a:solidFill>
              </a:rPr>
              <a:t>+</a:t>
            </a:r>
            <a:r>
              <a:rPr lang="en-GB" b="1" dirty="0">
                <a:solidFill>
                  <a:srgbClr val="1C1C1C"/>
                </a:solidFill>
                <a:ea typeface="Arial"/>
                <a:cs typeface="Arial"/>
                <a:sym typeface="Arial"/>
              </a:rPr>
              <a:t> 2 ones </a:t>
            </a:r>
            <a:endParaRPr b="1" dirty="0">
              <a:solidFill>
                <a:srgbClr val="1C1C1C"/>
              </a:solidFill>
              <a:ea typeface="Arial"/>
              <a:cs typeface="Arial"/>
              <a:sym typeface="Arial"/>
            </a:endParaRPr>
          </a:p>
          <a:p>
            <a:pPr marL="0" marR="0" lvl="0" indent="0" algn="ctr" rtl="0">
              <a:spcBef>
                <a:spcPts val="0"/>
              </a:spcBef>
              <a:spcAft>
                <a:spcPts val="0"/>
              </a:spcAft>
              <a:buNone/>
            </a:pPr>
            <a:r>
              <a:rPr lang="en-GB" b="1" dirty="0">
                <a:solidFill>
                  <a:srgbClr val="1C1C1C"/>
                </a:solidFill>
              </a:rPr>
              <a:t>=</a:t>
            </a:r>
            <a:r>
              <a:rPr lang="en-GB" b="1" dirty="0">
                <a:solidFill>
                  <a:srgbClr val="1C1C1C"/>
                </a:solidFill>
                <a:ea typeface="Arial"/>
                <a:cs typeface="Arial"/>
                <a:sym typeface="Arial"/>
              </a:rPr>
              <a:t> </a:t>
            </a:r>
            <a:r>
              <a:rPr lang="en-GB" b="1" dirty="0">
                <a:solidFill>
                  <a:srgbClr val="1C1C1C"/>
                </a:solidFill>
              </a:rPr>
              <a:t>8</a:t>
            </a:r>
            <a:r>
              <a:rPr lang="en-GB" b="1" dirty="0">
                <a:solidFill>
                  <a:srgbClr val="1C1C1C"/>
                </a:solidFill>
                <a:ea typeface="Arial"/>
                <a:cs typeface="Arial"/>
                <a:sym typeface="Arial"/>
              </a:rPr>
              <a:t> ones</a:t>
            </a:r>
            <a:endParaRPr dirty="0"/>
          </a:p>
        </p:txBody>
      </p:sp>
      <p:sp>
        <p:nvSpPr>
          <p:cNvPr id="44" name="Google Shape;179;p13">
            <a:extLst>
              <a:ext uri="{FF2B5EF4-FFF2-40B4-BE49-F238E27FC236}">
                <a16:creationId xmlns:a16="http://schemas.microsoft.com/office/drawing/2014/main" id="{26848098-D67D-8C59-E3EE-2741E9C4F1F8}"/>
              </a:ext>
            </a:extLst>
          </p:cNvPr>
          <p:cNvSpPr txBox="1"/>
          <p:nvPr/>
        </p:nvSpPr>
        <p:spPr>
          <a:xfrm>
            <a:off x="5193951" y="3461725"/>
            <a:ext cx="3194400" cy="646500"/>
          </a:xfrm>
          <a:prstGeom prst="rect">
            <a:avLst/>
          </a:prstGeom>
          <a:solidFill>
            <a:schemeClr val="lt1"/>
          </a:solidFill>
          <a:ln w="28575" cap="flat" cmpd="sng">
            <a:solidFill>
              <a:srgbClr val="F1884C"/>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b="1" dirty="0">
                <a:solidFill>
                  <a:srgbClr val="1C1C1C"/>
                </a:solidFill>
              </a:rPr>
              <a:t>1</a:t>
            </a:r>
            <a:r>
              <a:rPr lang="en-GB" b="1" dirty="0">
                <a:solidFill>
                  <a:srgbClr val="1C1C1C"/>
                </a:solidFill>
                <a:latin typeface="Arial"/>
                <a:ea typeface="Arial"/>
                <a:cs typeface="Arial"/>
                <a:sym typeface="Arial"/>
              </a:rPr>
              <a:t> </a:t>
            </a:r>
            <a:r>
              <a:rPr lang="en-GB" b="1" dirty="0">
                <a:solidFill>
                  <a:srgbClr val="1C1C1C"/>
                </a:solidFill>
              </a:rPr>
              <a:t>ten</a:t>
            </a:r>
            <a:r>
              <a:rPr lang="en-GB" b="1" dirty="0">
                <a:solidFill>
                  <a:srgbClr val="1C1C1C"/>
                </a:solidFill>
                <a:latin typeface="Arial"/>
                <a:ea typeface="Arial"/>
                <a:cs typeface="Arial"/>
                <a:sym typeface="Arial"/>
              </a:rPr>
              <a:t> </a:t>
            </a:r>
            <a:r>
              <a:rPr lang="en-GB" b="1" dirty="0">
                <a:solidFill>
                  <a:srgbClr val="1C1C1C"/>
                </a:solidFill>
              </a:rPr>
              <a:t>+</a:t>
            </a:r>
            <a:r>
              <a:rPr lang="en-GB" b="1" dirty="0">
                <a:solidFill>
                  <a:srgbClr val="1C1C1C"/>
                </a:solidFill>
                <a:latin typeface="Arial"/>
                <a:ea typeface="Arial"/>
                <a:cs typeface="Arial"/>
                <a:sym typeface="Arial"/>
              </a:rPr>
              <a:t> </a:t>
            </a:r>
            <a:r>
              <a:rPr lang="en-GB" b="1" dirty="0">
                <a:solidFill>
                  <a:srgbClr val="1C1C1C"/>
                </a:solidFill>
              </a:rPr>
              <a:t>5</a:t>
            </a:r>
            <a:r>
              <a:rPr lang="en-GB" b="1" dirty="0">
                <a:solidFill>
                  <a:srgbClr val="1C1C1C"/>
                </a:solidFill>
                <a:latin typeface="Arial"/>
                <a:ea typeface="Arial"/>
                <a:cs typeface="Arial"/>
                <a:sym typeface="Arial"/>
              </a:rPr>
              <a:t> </a:t>
            </a:r>
            <a:r>
              <a:rPr lang="en-GB" b="1" dirty="0">
                <a:solidFill>
                  <a:srgbClr val="1C1C1C"/>
                </a:solidFill>
              </a:rPr>
              <a:t>ten</a:t>
            </a:r>
            <a:r>
              <a:rPr lang="en-GB" b="1" dirty="0">
                <a:solidFill>
                  <a:srgbClr val="1C1C1C"/>
                </a:solidFill>
                <a:cs typeface="Arial"/>
                <a:sym typeface="Arial"/>
              </a:rPr>
              <a:t>s</a:t>
            </a:r>
            <a:r>
              <a:rPr lang="en-GB" b="1" dirty="0">
                <a:solidFill>
                  <a:srgbClr val="1C1C1C"/>
                </a:solidFill>
                <a:latin typeface="Arial"/>
                <a:ea typeface="Arial"/>
                <a:cs typeface="Arial"/>
                <a:sym typeface="Arial"/>
              </a:rPr>
              <a:t> </a:t>
            </a:r>
            <a:endParaRPr b="1" dirty="0">
              <a:solidFill>
                <a:srgbClr val="1C1C1C"/>
              </a:solidFill>
              <a:latin typeface="Arial"/>
              <a:ea typeface="Arial"/>
              <a:cs typeface="Arial"/>
              <a:sym typeface="Arial"/>
            </a:endParaRPr>
          </a:p>
          <a:p>
            <a:pPr marL="0" marR="0" lvl="0" indent="0" algn="ctr" rtl="0">
              <a:spcBef>
                <a:spcPts val="0"/>
              </a:spcBef>
              <a:spcAft>
                <a:spcPts val="0"/>
              </a:spcAft>
              <a:buNone/>
            </a:pPr>
            <a:r>
              <a:rPr lang="en-GB" b="1" dirty="0">
                <a:solidFill>
                  <a:srgbClr val="1C1C1C"/>
                </a:solidFill>
              </a:rPr>
              <a:t>=</a:t>
            </a:r>
            <a:r>
              <a:rPr lang="en-GB" b="1" dirty="0">
                <a:solidFill>
                  <a:srgbClr val="1C1C1C"/>
                </a:solidFill>
                <a:latin typeface="Arial"/>
                <a:ea typeface="Arial"/>
                <a:cs typeface="Arial"/>
                <a:sym typeface="Arial"/>
              </a:rPr>
              <a:t> </a:t>
            </a:r>
            <a:r>
              <a:rPr lang="en-GB" b="1" dirty="0">
                <a:solidFill>
                  <a:srgbClr val="1C1C1C"/>
                </a:solidFill>
              </a:rPr>
              <a:t>6</a:t>
            </a:r>
            <a:r>
              <a:rPr lang="en-GB" b="1" dirty="0">
                <a:solidFill>
                  <a:srgbClr val="1C1C1C"/>
                </a:solidFill>
                <a:latin typeface="Arial"/>
                <a:ea typeface="Arial"/>
                <a:cs typeface="Arial"/>
                <a:sym typeface="Arial"/>
              </a:rPr>
              <a:t> </a:t>
            </a:r>
            <a:r>
              <a:rPr lang="en-GB" b="1" dirty="0">
                <a:solidFill>
                  <a:srgbClr val="1C1C1C"/>
                </a:solidFill>
              </a:rPr>
              <a:t>ten</a:t>
            </a:r>
            <a:r>
              <a:rPr lang="en-GB" b="1" dirty="0">
                <a:solidFill>
                  <a:srgbClr val="1C1C1C"/>
                </a:solidFill>
                <a:ea typeface="Arial"/>
                <a:cs typeface="Arial"/>
                <a:sym typeface="Arial"/>
              </a:rPr>
              <a:t>s</a:t>
            </a:r>
            <a:endParaRPr dirty="0"/>
          </a:p>
        </p:txBody>
      </p:sp>
      <p:sp>
        <p:nvSpPr>
          <p:cNvPr id="45" name="Google Shape;180;p13">
            <a:extLst>
              <a:ext uri="{FF2B5EF4-FFF2-40B4-BE49-F238E27FC236}">
                <a16:creationId xmlns:a16="http://schemas.microsoft.com/office/drawing/2014/main" id="{FD53590E-A7A0-9ED8-BA2C-70293ED66B42}"/>
              </a:ext>
            </a:extLst>
          </p:cNvPr>
          <p:cNvSpPr txBox="1"/>
          <p:nvPr/>
        </p:nvSpPr>
        <p:spPr>
          <a:xfrm>
            <a:off x="5193951" y="4323125"/>
            <a:ext cx="3194400" cy="646500"/>
          </a:xfrm>
          <a:prstGeom prst="rect">
            <a:avLst/>
          </a:prstGeom>
          <a:solidFill>
            <a:schemeClr val="lt1"/>
          </a:solidFill>
          <a:ln w="28575" cap="flat" cmpd="sng">
            <a:solidFill>
              <a:srgbClr val="F1884C"/>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b="1" dirty="0">
                <a:solidFill>
                  <a:srgbClr val="1C1C1C"/>
                </a:solidFill>
              </a:rPr>
              <a:t>4</a:t>
            </a:r>
            <a:r>
              <a:rPr lang="en-GB" b="1" dirty="0">
                <a:solidFill>
                  <a:srgbClr val="1C1C1C"/>
                </a:solidFill>
                <a:latin typeface="Arial"/>
                <a:ea typeface="Arial"/>
                <a:cs typeface="Arial"/>
                <a:sym typeface="Arial"/>
              </a:rPr>
              <a:t> </a:t>
            </a:r>
            <a:r>
              <a:rPr lang="en-GB" b="1" dirty="0">
                <a:solidFill>
                  <a:srgbClr val="1C1C1C"/>
                </a:solidFill>
              </a:rPr>
              <a:t>hundreds</a:t>
            </a:r>
            <a:r>
              <a:rPr lang="en-GB" b="1" dirty="0">
                <a:solidFill>
                  <a:srgbClr val="1C1C1C"/>
                </a:solidFill>
                <a:latin typeface="Arial"/>
                <a:ea typeface="Arial"/>
                <a:cs typeface="Arial"/>
                <a:sym typeface="Arial"/>
              </a:rPr>
              <a:t> </a:t>
            </a:r>
            <a:r>
              <a:rPr lang="en-GB" b="1" dirty="0">
                <a:solidFill>
                  <a:srgbClr val="1C1C1C"/>
                </a:solidFill>
              </a:rPr>
              <a:t>+</a:t>
            </a:r>
            <a:r>
              <a:rPr lang="en-GB" b="1" dirty="0">
                <a:solidFill>
                  <a:srgbClr val="1C1C1C"/>
                </a:solidFill>
                <a:latin typeface="Arial"/>
                <a:ea typeface="Arial"/>
                <a:cs typeface="Arial"/>
                <a:sym typeface="Arial"/>
              </a:rPr>
              <a:t> </a:t>
            </a:r>
            <a:r>
              <a:rPr lang="en-GB" b="1" dirty="0">
                <a:solidFill>
                  <a:srgbClr val="1C1C1C"/>
                </a:solidFill>
              </a:rPr>
              <a:t>2</a:t>
            </a:r>
            <a:r>
              <a:rPr lang="en-GB" b="1" dirty="0">
                <a:solidFill>
                  <a:srgbClr val="1C1C1C"/>
                </a:solidFill>
                <a:latin typeface="Arial"/>
                <a:ea typeface="Arial"/>
                <a:cs typeface="Arial"/>
                <a:sym typeface="Arial"/>
              </a:rPr>
              <a:t> </a:t>
            </a:r>
            <a:r>
              <a:rPr lang="en-GB" b="1" dirty="0">
                <a:solidFill>
                  <a:srgbClr val="1C1C1C"/>
                </a:solidFill>
              </a:rPr>
              <a:t>hundreds</a:t>
            </a:r>
            <a:r>
              <a:rPr lang="en-GB" b="1" dirty="0">
                <a:solidFill>
                  <a:srgbClr val="1C1C1C"/>
                </a:solidFill>
                <a:latin typeface="Arial"/>
                <a:ea typeface="Arial"/>
                <a:cs typeface="Arial"/>
                <a:sym typeface="Arial"/>
              </a:rPr>
              <a:t> </a:t>
            </a:r>
            <a:endParaRPr b="1" dirty="0">
              <a:solidFill>
                <a:srgbClr val="1C1C1C"/>
              </a:solidFill>
              <a:latin typeface="Arial"/>
              <a:ea typeface="Arial"/>
              <a:cs typeface="Arial"/>
              <a:sym typeface="Arial"/>
            </a:endParaRPr>
          </a:p>
          <a:p>
            <a:pPr marL="0" marR="0" lvl="0" indent="0" algn="ctr" rtl="0">
              <a:spcBef>
                <a:spcPts val="0"/>
              </a:spcBef>
              <a:spcAft>
                <a:spcPts val="0"/>
              </a:spcAft>
              <a:buNone/>
            </a:pPr>
            <a:r>
              <a:rPr lang="en-GB" b="1" dirty="0">
                <a:solidFill>
                  <a:srgbClr val="1C1C1C"/>
                </a:solidFill>
              </a:rPr>
              <a:t>=</a:t>
            </a:r>
            <a:r>
              <a:rPr lang="en-GB" b="1" dirty="0">
                <a:solidFill>
                  <a:srgbClr val="1C1C1C"/>
                </a:solidFill>
                <a:latin typeface="Arial"/>
                <a:ea typeface="Arial"/>
                <a:cs typeface="Arial"/>
                <a:sym typeface="Arial"/>
              </a:rPr>
              <a:t> </a:t>
            </a:r>
            <a:r>
              <a:rPr lang="en-GB" b="1" dirty="0">
                <a:solidFill>
                  <a:srgbClr val="1C1C1C"/>
                </a:solidFill>
              </a:rPr>
              <a:t>6</a:t>
            </a:r>
            <a:r>
              <a:rPr lang="en-GB" b="1" dirty="0">
                <a:solidFill>
                  <a:srgbClr val="1C1C1C"/>
                </a:solidFill>
                <a:latin typeface="Arial"/>
                <a:ea typeface="Arial"/>
                <a:cs typeface="Arial"/>
                <a:sym typeface="Arial"/>
              </a:rPr>
              <a:t> </a:t>
            </a:r>
            <a:r>
              <a:rPr lang="en-GB" b="1" dirty="0">
                <a:solidFill>
                  <a:srgbClr val="1C1C1C"/>
                </a:solidFill>
              </a:rPr>
              <a:t>hundred</a:t>
            </a:r>
            <a:r>
              <a:rPr lang="en-GB" b="1" dirty="0">
                <a:solidFill>
                  <a:srgbClr val="1C1C1C"/>
                </a:solidFill>
                <a:ea typeface="Arial"/>
                <a:cs typeface="Arial"/>
                <a:sym typeface="Arial"/>
              </a:rPr>
              <a:t>s</a:t>
            </a:r>
            <a:endParaRPr dirty="0"/>
          </a:p>
        </p:txBody>
      </p:sp>
      <p:sp>
        <p:nvSpPr>
          <p:cNvPr id="46" name="Google Shape;182;p13">
            <a:extLst>
              <a:ext uri="{FF2B5EF4-FFF2-40B4-BE49-F238E27FC236}">
                <a16:creationId xmlns:a16="http://schemas.microsoft.com/office/drawing/2014/main" id="{A82A2CBB-4C75-978C-2C08-DDC42A55BB71}"/>
              </a:ext>
            </a:extLst>
          </p:cNvPr>
          <p:cNvSpPr txBox="1"/>
          <p:nvPr/>
        </p:nvSpPr>
        <p:spPr>
          <a:xfrm>
            <a:off x="3777450" y="1812899"/>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668</a:t>
            </a:r>
            <a:endParaRPr b="1"/>
          </a:p>
        </p:txBody>
      </p:sp>
    </p:spTree>
    <p:extLst>
      <p:ext uri="{BB962C8B-B14F-4D97-AF65-F5344CB8AC3E}">
        <p14:creationId xmlns:p14="http://schemas.microsoft.com/office/powerpoint/2010/main" val="3638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Can you use the written method of column addition to solve these two different addition calculations?</a:t>
            </a:r>
          </a:p>
        </p:txBody>
      </p:sp>
      <p:graphicFrame>
        <p:nvGraphicFramePr>
          <p:cNvPr id="5" name="Google Shape;189;p14">
            <a:extLst>
              <a:ext uri="{FF2B5EF4-FFF2-40B4-BE49-F238E27FC236}">
                <a16:creationId xmlns:a16="http://schemas.microsoft.com/office/drawing/2014/main" id="{4F4CE4B3-DBCF-6027-4422-D0AB60FE1BEC}"/>
              </a:ext>
            </a:extLst>
          </p:cNvPr>
          <p:cNvGraphicFramePr/>
          <p:nvPr>
            <p:extLst>
              <p:ext uri="{D42A27DB-BD31-4B8C-83A1-F6EECF244321}">
                <p14:modId xmlns:p14="http://schemas.microsoft.com/office/powerpoint/2010/main" val="371786197"/>
              </p:ext>
            </p:extLst>
          </p:nvPr>
        </p:nvGraphicFramePr>
        <p:xfrm>
          <a:off x="1558509" y="2868542"/>
          <a:ext cx="2308704" cy="2215000"/>
        </p:xfrm>
        <a:graphic>
          <a:graphicData uri="http://schemas.openxmlformats.org/drawingml/2006/table">
            <a:tbl>
              <a:tblPr>
                <a:noFill/>
              </a:tblPr>
              <a:tblGrid>
                <a:gridCol w="577176">
                  <a:extLst>
                    <a:ext uri="{9D8B030D-6E8A-4147-A177-3AD203B41FA5}">
                      <a16:colId xmlns:a16="http://schemas.microsoft.com/office/drawing/2014/main" val="20000"/>
                    </a:ext>
                  </a:extLst>
                </a:gridCol>
                <a:gridCol w="577176">
                  <a:extLst>
                    <a:ext uri="{9D8B030D-6E8A-4147-A177-3AD203B41FA5}">
                      <a16:colId xmlns:a16="http://schemas.microsoft.com/office/drawing/2014/main" val="20001"/>
                    </a:ext>
                  </a:extLst>
                </a:gridCol>
                <a:gridCol w="577176">
                  <a:extLst>
                    <a:ext uri="{9D8B030D-6E8A-4147-A177-3AD203B41FA5}">
                      <a16:colId xmlns:a16="http://schemas.microsoft.com/office/drawing/2014/main" val="20002"/>
                    </a:ext>
                  </a:extLst>
                </a:gridCol>
                <a:gridCol w="577176">
                  <a:extLst>
                    <a:ext uri="{9D8B030D-6E8A-4147-A177-3AD203B41FA5}">
                      <a16:colId xmlns:a16="http://schemas.microsoft.com/office/drawing/2014/main" val="20003"/>
                    </a:ext>
                  </a:extLst>
                </a:gridCol>
              </a:tblGrid>
              <a:tr h="553750">
                <a:tc>
                  <a:txBody>
                    <a:bodyPr/>
                    <a:lstStyle/>
                    <a:p>
                      <a:pPr marL="0" lvl="0" indent="0" algn="ctr" rtl="0">
                        <a:spcBef>
                          <a:spcPts val="0"/>
                        </a:spcBef>
                        <a:spcAft>
                          <a:spcPts val="0"/>
                        </a:spcAft>
                        <a:buNone/>
                      </a:pPr>
                      <a:endParaRPr sz="1800" b="1"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8</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2</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5</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53750">
                <a:tc>
                  <a:txBody>
                    <a:bodyPr/>
                    <a:lstStyle/>
                    <a:p>
                      <a:pPr marL="0" lvl="0" indent="0" algn="ctr" rtl="0">
                        <a:spcBef>
                          <a:spcPts val="0"/>
                        </a:spcBef>
                        <a:spcAft>
                          <a:spcPts val="0"/>
                        </a:spcAft>
                        <a:buNone/>
                      </a:pPr>
                      <a:r>
                        <a:rPr lang="en-GB" sz="1800"/>
                        <a: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1</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5</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4</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7" name="Google Shape;191;p14">
            <a:extLst>
              <a:ext uri="{FF2B5EF4-FFF2-40B4-BE49-F238E27FC236}">
                <a16:creationId xmlns:a16="http://schemas.microsoft.com/office/drawing/2014/main" id="{9C358A48-7FC8-82E6-110C-E2D83A45DE5C}"/>
              </a:ext>
            </a:extLst>
          </p:cNvPr>
          <p:cNvSpPr txBox="1"/>
          <p:nvPr/>
        </p:nvSpPr>
        <p:spPr>
          <a:xfrm>
            <a:off x="1311184" y="2091348"/>
            <a:ext cx="1759237" cy="4936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latin typeface="Twinkl" panose="02000000000000000000" pitchFamily="2" charset="0"/>
                <a:ea typeface="Roboto"/>
                <a:cs typeface="Roboto"/>
                <a:sym typeface="Roboto"/>
              </a:rPr>
              <a:t>825 + 154</a:t>
            </a:r>
            <a:r>
              <a:rPr lang="en-GB" dirty="0">
                <a:latin typeface="Twinkl" panose="02000000000000000000" pitchFamily="2" charset="0"/>
              </a:rPr>
              <a:t> = </a:t>
            </a:r>
            <a:endParaRPr dirty="0">
              <a:latin typeface="Twinkl" panose="02000000000000000000" pitchFamily="2" charset="0"/>
            </a:endParaRPr>
          </a:p>
        </p:txBody>
      </p:sp>
      <p:sp>
        <p:nvSpPr>
          <p:cNvPr id="8" name="Google Shape;192;p14">
            <a:extLst>
              <a:ext uri="{FF2B5EF4-FFF2-40B4-BE49-F238E27FC236}">
                <a16:creationId xmlns:a16="http://schemas.microsoft.com/office/drawing/2014/main" id="{DFA405FA-CC21-E597-4A5A-90558D2B60B7}"/>
              </a:ext>
            </a:extLst>
          </p:cNvPr>
          <p:cNvSpPr txBox="1"/>
          <p:nvPr/>
        </p:nvSpPr>
        <p:spPr>
          <a:xfrm>
            <a:off x="2878372" y="2084252"/>
            <a:ext cx="825558" cy="430857"/>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dirty="0">
                <a:latin typeface="Twinkl" panose="02000000000000000000" pitchFamily="2" charset="0"/>
              </a:rPr>
              <a:t>979</a:t>
            </a:r>
            <a:endParaRPr sz="1600" b="1" dirty="0">
              <a:latin typeface="Twinkl" panose="02000000000000000000" pitchFamily="2" charset="0"/>
            </a:endParaRPr>
          </a:p>
        </p:txBody>
      </p:sp>
      <p:cxnSp>
        <p:nvCxnSpPr>
          <p:cNvPr id="9" name="Google Shape;193;p14">
            <a:extLst>
              <a:ext uri="{FF2B5EF4-FFF2-40B4-BE49-F238E27FC236}">
                <a16:creationId xmlns:a16="http://schemas.microsoft.com/office/drawing/2014/main" id="{4D9A3752-FCFF-249C-8632-036EC0A31AC0}"/>
              </a:ext>
            </a:extLst>
          </p:cNvPr>
          <p:cNvCxnSpPr>
            <a:cxnSpLocks/>
          </p:cNvCxnSpPr>
          <p:nvPr/>
        </p:nvCxnSpPr>
        <p:spPr>
          <a:xfrm>
            <a:off x="1550515" y="4526453"/>
            <a:ext cx="2316698" cy="0"/>
          </a:xfrm>
          <a:prstGeom prst="straightConnector1">
            <a:avLst/>
          </a:prstGeom>
          <a:noFill/>
          <a:ln w="28575" cap="flat" cmpd="sng">
            <a:solidFill>
              <a:schemeClr val="dk2"/>
            </a:solidFill>
            <a:prstDash val="solid"/>
            <a:round/>
            <a:headEnd type="none" w="med" len="med"/>
            <a:tailEnd type="none" w="med" len="med"/>
          </a:ln>
        </p:spPr>
      </p:cxnSp>
      <p:graphicFrame>
        <p:nvGraphicFramePr>
          <p:cNvPr id="11" name="Google Shape;195;p14">
            <a:extLst>
              <a:ext uri="{FF2B5EF4-FFF2-40B4-BE49-F238E27FC236}">
                <a16:creationId xmlns:a16="http://schemas.microsoft.com/office/drawing/2014/main" id="{A9ACB8B4-8D68-B165-710C-B641E3F08CD4}"/>
              </a:ext>
            </a:extLst>
          </p:cNvPr>
          <p:cNvGraphicFramePr/>
          <p:nvPr>
            <p:extLst>
              <p:ext uri="{D42A27DB-BD31-4B8C-83A1-F6EECF244321}">
                <p14:modId xmlns:p14="http://schemas.microsoft.com/office/powerpoint/2010/main" val="1964911567"/>
              </p:ext>
            </p:extLst>
          </p:nvPr>
        </p:nvGraphicFramePr>
        <p:xfrm>
          <a:off x="5292717" y="2875932"/>
          <a:ext cx="2300768" cy="2215000"/>
        </p:xfrm>
        <a:graphic>
          <a:graphicData uri="http://schemas.openxmlformats.org/drawingml/2006/table">
            <a:tbl>
              <a:tblPr>
                <a:noFill/>
              </a:tblPr>
              <a:tblGrid>
                <a:gridCol w="575192">
                  <a:extLst>
                    <a:ext uri="{9D8B030D-6E8A-4147-A177-3AD203B41FA5}">
                      <a16:colId xmlns:a16="http://schemas.microsoft.com/office/drawing/2014/main" val="20000"/>
                    </a:ext>
                  </a:extLst>
                </a:gridCol>
                <a:gridCol w="575192">
                  <a:extLst>
                    <a:ext uri="{9D8B030D-6E8A-4147-A177-3AD203B41FA5}">
                      <a16:colId xmlns:a16="http://schemas.microsoft.com/office/drawing/2014/main" val="20001"/>
                    </a:ext>
                  </a:extLst>
                </a:gridCol>
                <a:gridCol w="575192">
                  <a:extLst>
                    <a:ext uri="{9D8B030D-6E8A-4147-A177-3AD203B41FA5}">
                      <a16:colId xmlns:a16="http://schemas.microsoft.com/office/drawing/2014/main" val="20002"/>
                    </a:ext>
                  </a:extLst>
                </a:gridCol>
                <a:gridCol w="575192">
                  <a:extLst>
                    <a:ext uri="{9D8B030D-6E8A-4147-A177-3AD203B41FA5}">
                      <a16:colId xmlns:a16="http://schemas.microsoft.com/office/drawing/2014/main" val="20003"/>
                    </a:ext>
                  </a:extLst>
                </a:gridCol>
              </a:tblGrid>
              <a:tr h="553750">
                <a:tc>
                  <a:txBody>
                    <a:bodyPr/>
                    <a:lstStyle/>
                    <a:p>
                      <a:pPr marL="0" lvl="0" indent="0" algn="ctr" rtl="0">
                        <a:spcBef>
                          <a:spcPts val="0"/>
                        </a:spcBef>
                        <a:spcAft>
                          <a:spcPts val="0"/>
                        </a:spcAft>
                        <a:buNone/>
                      </a:pPr>
                      <a:endParaRPr sz="1800" b="1"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6</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4</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2</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53750">
                <a:tc>
                  <a:txBody>
                    <a:bodyPr/>
                    <a:lstStyle/>
                    <a:p>
                      <a:pPr marL="0" lvl="0" indent="0" algn="ctr" rtl="0">
                        <a:spcBef>
                          <a:spcPts val="0"/>
                        </a:spcBef>
                        <a:spcAft>
                          <a:spcPts val="0"/>
                        </a:spcAft>
                        <a:buNone/>
                      </a:pPr>
                      <a:r>
                        <a:rPr lang="en-GB" sz="1800"/>
                        <a: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2</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3</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4</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12" name="Google Shape;196;p14">
            <a:extLst>
              <a:ext uri="{FF2B5EF4-FFF2-40B4-BE49-F238E27FC236}">
                <a16:creationId xmlns:a16="http://schemas.microsoft.com/office/drawing/2014/main" id="{A1E5E6E6-9D20-E5C5-6A2B-0A18F377B1E3}"/>
              </a:ext>
            </a:extLst>
          </p:cNvPr>
          <p:cNvSpPr txBox="1"/>
          <p:nvPr/>
        </p:nvSpPr>
        <p:spPr>
          <a:xfrm>
            <a:off x="5056492" y="2084252"/>
            <a:ext cx="1759237" cy="4936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dirty="0">
                <a:effectLst/>
              </a:rPr>
              <a:t>642 + 234 </a:t>
            </a:r>
            <a:r>
              <a:rPr lang="en-GB" dirty="0"/>
              <a:t>= </a:t>
            </a:r>
            <a:endParaRPr dirty="0"/>
          </a:p>
        </p:txBody>
      </p:sp>
      <p:sp>
        <p:nvSpPr>
          <p:cNvPr id="14" name="Google Shape;198;p14">
            <a:extLst>
              <a:ext uri="{FF2B5EF4-FFF2-40B4-BE49-F238E27FC236}">
                <a16:creationId xmlns:a16="http://schemas.microsoft.com/office/drawing/2014/main" id="{91F40FA0-3723-7659-95C4-296488D6805B}"/>
              </a:ext>
            </a:extLst>
          </p:cNvPr>
          <p:cNvSpPr txBox="1"/>
          <p:nvPr/>
        </p:nvSpPr>
        <p:spPr>
          <a:xfrm>
            <a:off x="6728244" y="2069063"/>
            <a:ext cx="825558"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Twinkl" panose="02000000000000000000" pitchFamily="2" charset="0"/>
              </a:rPr>
              <a:t>876</a:t>
            </a:r>
            <a:endParaRPr b="1">
              <a:latin typeface="Twinkl" panose="02000000000000000000" pitchFamily="2" charset="0"/>
            </a:endParaRPr>
          </a:p>
        </p:txBody>
      </p:sp>
      <p:cxnSp>
        <p:nvCxnSpPr>
          <p:cNvPr id="31" name="Google Shape;193;p14">
            <a:extLst>
              <a:ext uri="{FF2B5EF4-FFF2-40B4-BE49-F238E27FC236}">
                <a16:creationId xmlns:a16="http://schemas.microsoft.com/office/drawing/2014/main" id="{57AD3B30-AA11-8ABB-05B0-FCDE2D88B316}"/>
              </a:ext>
            </a:extLst>
          </p:cNvPr>
          <p:cNvCxnSpPr>
            <a:cxnSpLocks/>
          </p:cNvCxnSpPr>
          <p:nvPr/>
        </p:nvCxnSpPr>
        <p:spPr>
          <a:xfrm>
            <a:off x="1550515" y="5062353"/>
            <a:ext cx="2316698" cy="0"/>
          </a:xfrm>
          <a:prstGeom prst="straightConnector1">
            <a:avLst/>
          </a:prstGeom>
          <a:noFill/>
          <a:ln w="28575" cap="flat" cmpd="sng">
            <a:solidFill>
              <a:schemeClr val="dk2"/>
            </a:solidFill>
            <a:prstDash val="solid"/>
            <a:round/>
            <a:headEnd type="none" w="med" len="med"/>
            <a:tailEnd type="none" w="med" len="med"/>
          </a:ln>
        </p:spPr>
      </p:cxnSp>
      <p:cxnSp>
        <p:nvCxnSpPr>
          <p:cNvPr id="32" name="Google Shape;193;p14">
            <a:extLst>
              <a:ext uri="{FF2B5EF4-FFF2-40B4-BE49-F238E27FC236}">
                <a16:creationId xmlns:a16="http://schemas.microsoft.com/office/drawing/2014/main" id="{E3C0A8FE-7FD9-6969-6300-55317831D86C}"/>
              </a:ext>
            </a:extLst>
          </p:cNvPr>
          <p:cNvCxnSpPr>
            <a:cxnSpLocks/>
          </p:cNvCxnSpPr>
          <p:nvPr/>
        </p:nvCxnSpPr>
        <p:spPr>
          <a:xfrm>
            <a:off x="5284361" y="4539516"/>
            <a:ext cx="2307275" cy="0"/>
          </a:xfrm>
          <a:prstGeom prst="straightConnector1">
            <a:avLst/>
          </a:prstGeom>
          <a:noFill/>
          <a:ln w="28575" cap="flat" cmpd="sng">
            <a:solidFill>
              <a:schemeClr val="dk2"/>
            </a:solidFill>
            <a:prstDash val="solid"/>
            <a:round/>
            <a:headEnd type="none" w="med" len="med"/>
            <a:tailEnd type="none" w="med" len="med"/>
          </a:ln>
        </p:spPr>
      </p:cxnSp>
      <p:cxnSp>
        <p:nvCxnSpPr>
          <p:cNvPr id="33" name="Google Shape;193;p14">
            <a:extLst>
              <a:ext uri="{FF2B5EF4-FFF2-40B4-BE49-F238E27FC236}">
                <a16:creationId xmlns:a16="http://schemas.microsoft.com/office/drawing/2014/main" id="{2C106569-216B-00CA-2A41-45A737AAC585}"/>
              </a:ext>
            </a:extLst>
          </p:cNvPr>
          <p:cNvCxnSpPr>
            <a:cxnSpLocks/>
          </p:cNvCxnSpPr>
          <p:nvPr/>
        </p:nvCxnSpPr>
        <p:spPr>
          <a:xfrm>
            <a:off x="5284361" y="5062353"/>
            <a:ext cx="2307275" cy="0"/>
          </a:xfrm>
          <a:prstGeom prst="straightConnector1">
            <a:avLst/>
          </a:prstGeom>
          <a:noFill/>
          <a:ln w="28575" cap="flat" cmpd="sng">
            <a:solidFill>
              <a:schemeClr val="dk2"/>
            </a:solidFill>
            <a:prstDash val="solid"/>
            <a:round/>
            <a:headEnd type="none" w="med" len="med"/>
            <a:tailEnd type="none" w="med" len="med"/>
          </a:ln>
        </p:spPr>
      </p:cxnSp>
      <p:grpSp>
        <p:nvGrpSpPr>
          <p:cNvPr id="42" name="Group 41">
            <a:extLst>
              <a:ext uri="{FF2B5EF4-FFF2-40B4-BE49-F238E27FC236}">
                <a16:creationId xmlns:a16="http://schemas.microsoft.com/office/drawing/2014/main" id="{0822CCB9-6491-38EA-F98F-6BB5FA1C0F27}"/>
              </a:ext>
            </a:extLst>
          </p:cNvPr>
          <p:cNvGrpSpPr/>
          <p:nvPr/>
        </p:nvGrpSpPr>
        <p:grpSpPr>
          <a:xfrm>
            <a:off x="1558509" y="2868542"/>
            <a:ext cx="2308704" cy="2222390"/>
            <a:chOff x="1192036" y="2809834"/>
            <a:chExt cx="3069700" cy="2222390"/>
          </a:xfrm>
        </p:grpSpPr>
        <p:sp>
          <p:nvSpPr>
            <p:cNvPr id="34" name="Google Shape;202;p14">
              <a:extLst>
                <a:ext uri="{FF2B5EF4-FFF2-40B4-BE49-F238E27FC236}">
                  <a16:creationId xmlns:a16="http://schemas.microsoft.com/office/drawing/2014/main" id="{5FD27485-6923-51C5-8984-561B3364AF90}"/>
                </a:ext>
              </a:extLst>
            </p:cNvPr>
            <p:cNvSpPr txBox="1"/>
            <p:nvPr/>
          </p:nvSpPr>
          <p:spPr>
            <a:xfrm>
              <a:off x="3631487" y="4520384"/>
              <a:ext cx="500935"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latin typeface="Twinkl" panose="02000000000000000000" pitchFamily="2" charset="0"/>
                </a:rPr>
                <a:t>9</a:t>
              </a:r>
              <a:endParaRPr b="1">
                <a:solidFill>
                  <a:schemeClr val="dk1"/>
                </a:solidFill>
                <a:latin typeface="Twinkl" panose="02000000000000000000" pitchFamily="2" charset="0"/>
              </a:endParaRPr>
            </a:p>
          </p:txBody>
        </p:sp>
        <p:sp>
          <p:nvSpPr>
            <p:cNvPr id="35" name="Google Shape;203;p14">
              <a:extLst>
                <a:ext uri="{FF2B5EF4-FFF2-40B4-BE49-F238E27FC236}">
                  <a16:creationId xmlns:a16="http://schemas.microsoft.com/office/drawing/2014/main" id="{EF13FB94-7196-6255-36BF-4DAD8A8CD7C8}"/>
                </a:ext>
              </a:extLst>
            </p:cNvPr>
            <p:cNvSpPr txBox="1"/>
            <p:nvPr/>
          </p:nvSpPr>
          <p:spPr>
            <a:xfrm>
              <a:off x="2845766" y="4520384"/>
              <a:ext cx="449597"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latin typeface="Twinkl" panose="02000000000000000000" pitchFamily="2" charset="0"/>
                </a:rPr>
                <a:t>7</a:t>
              </a:r>
              <a:endParaRPr b="1">
                <a:solidFill>
                  <a:schemeClr val="dk1"/>
                </a:solidFill>
                <a:latin typeface="Twinkl" panose="02000000000000000000" pitchFamily="2" charset="0"/>
              </a:endParaRPr>
            </a:p>
          </p:txBody>
        </p:sp>
        <p:sp>
          <p:nvSpPr>
            <p:cNvPr id="36" name="Google Shape;204;p14">
              <a:extLst>
                <a:ext uri="{FF2B5EF4-FFF2-40B4-BE49-F238E27FC236}">
                  <a16:creationId xmlns:a16="http://schemas.microsoft.com/office/drawing/2014/main" id="{27179B58-AA10-25A9-CFC0-E156015A6DB0}"/>
                </a:ext>
              </a:extLst>
            </p:cNvPr>
            <p:cNvSpPr txBox="1"/>
            <p:nvPr/>
          </p:nvSpPr>
          <p:spPr>
            <a:xfrm>
              <a:off x="2134856" y="4528697"/>
              <a:ext cx="449597"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chemeClr val="dk1"/>
                  </a:solidFill>
                  <a:latin typeface="Twinkl" panose="02000000000000000000" pitchFamily="2" charset="0"/>
                </a:rPr>
                <a:t>9</a:t>
              </a:r>
              <a:endParaRPr b="1" dirty="0">
                <a:solidFill>
                  <a:schemeClr val="dk1"/>
                </a:solidFill>
                <a:latin typeface="Twinkl" panose="02000000000000000000" pitchFamily="2" charset="0"/>
              </a:endParaRPr>
            </a:p>
          </p:txBody>
        </p:sp>
        <p:sp>
          <p:nvSpPr>
            <p:cNvPr id="40" name="Rectangle 39">
              <a:extLst>
                <a:ext uri="{FF2B5EF4-FFF2-40B4-BE49-F238E27FC236}">
                  <a16:creationId xmlns:a16="http://schemas.microsoft.com/office/drawing/2014/main" id="{36CFF3D2-BFFD-DF33-6707-0CB89D035F2C}"/>
                </a:ext>
              </a:extLst>
            </p:cNvPr>
            <p:cNvSpPr/>
            <p:nvPr/>
          </p:nvSpPr>
          <p:spPr>
            <a:xfrm>
              <a:off x="1192036" y="2809834"/>
              <a:ext cx="3069700" cy="2222390"/>
            </a:xfrm>
            <a:prstGeom prst="rect">
              <a:avLst/>
            </a:prstGeom>
            <a:noFill/>
            <a:ln w="28575">
              <a:solidFill>
                <a:srgbClr val="689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E9EA4534-8F59-4E3C-3DFF-AB1CC12DDA20}"/>
              </a:ext>
            </a:extLst>
          </p:cNvPr>
          <p:cNvGrpSpPr/>
          <p:nvPr/>
        </p:nvGrpSpPr>
        <p:grpSpPr>
          <a:xfrm>
            <a:off x="5286210" y="2868542"/>
            <a:ext cx="2307275" cy="2222390"/>
            <a:chOff x="5057980" y="2809834"/>
            <a:chExt cx="3069700" cy="2222390"/>
          </a:xfrm>
        </p:grpSpPr>
        <p:sp>
          <p:nvSpPr>
            <p:cNvPr id="37" name="Google Shape;207;p14">
              <a:extLst>
                <a:ext uri="{FF2B5EF4-FFF2-40B4-BE49-F238E27FC236}">
                  <a16:creationId xmlns:a16="http://schemas.microsoft.com/office/drawing/2014/main" id="{39476883-F8C7-B2A7-F2F7-3642E142DBD3}"/>
                </a:ext>
              </a:extLst>
            </p:cNvPr>
            <p:cNvSpPr txBox="1"/>
            <p:nvPr/>
          </p:nvSpPr>
          <p:spPr>
            <a:xfrm>
              <a:off x="7495999" y="4549770"/>
              <a:ext cx="500935"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chemeClr val="dk1"/>
                  </a:solidFill>
                  <a:latin typeface="Twinkl" panose="02000000000000000000" pitchFamily="2" charset="0"/>
                </a:rPr>
                <a:t>6</a:t>
              </a:r>
              <a:endParaRPr b="1" dirty="0">
                <a:solidFill>
                  <a:schemeClr val="dk1"/>
                </a:solidFill>
                <a:latin typeface="Twinkl" panose="02000000000000000000" pitchFamily="2" charset="0"/>
              </a:endParaRPr>
            </a:p>
          </p:txBody>
        </p:sp>
        <p:sp>
          <p:nvSpPr>
            <p:cNvPr id="38" name="Google Shape;208;p14">
              <a:extLst>
                <a:ext uri="{FF2B5EF4-FFF2-40B4-BE49-F238E27FC236}">
                  <a16:creationId xmlns:a16="http://schemas.microsoft.com/office/drawing/2014/main" id="{42C7FEF0-B8DA-4858-A36C-68337D9F7E4A}"/>
                </a:ext>
              </a:extLst>
            </p:cNvPr>
            <p:cNvSpPr txBox="1"/>
            <p:nvPr/>
          </p:nvSpPr>
          <p:spPr>
            <a:xfrm>
              <a:off x="6758993" y="4549770"/>
              <a:ext cx="449597"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latin typeface="Twinkl" panose="02000000000000000000" pitchFamily="2" charset="0"/>
                </a:rPr>
                <a:t>7</a:t>
              </a:r>
              <a:endParaRPr b="1">
                <a:solidFill>
                  <a:schemeClr val="dk1"/>
                </a:solidFill>
                <a:latin typeface="Twinkl" panose="02000000000000000000" pitchFamily="2" charset="0"/>
              </a:endParaRPr>
            </a:p>
          </p:txBody>
        </p:sp>
        <p:sp>
          <p:nvSpPr>
            <p:cNvPr id="39" name="Google Shape;209;p14">
              <a:extLst>
                <a:ext uri="{FF2B5EF4-FFF2-40B4-BE49-F238E27FC236}">
                  <a16:creationId xmlns:a16="http://schemas.microsoft.com/office/drawing/2014/main" id="{5D036C0A-B902-B8B8-62B0-18073B889512}"/>
                </a:ext>
              </a:extLst>
            </p:cNvPr>
            <p:cNvSpPr txBox="1"/>
            <p:nvPr/>
          </p:nvSpPr>
          <p:spPr>
            <a:xfrm>
              <a:off x="6010417" y="4549770"/>
              <a:ext cx="449597"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chemeClr val="dk1"/>
                  </a:solidFill>
                  <a:latin typeface="Twinkl" panose="02000000000000000000" pitchFamily="2" charset="0"/>
                </a:rPr>
                <a:t>8</a:t>
              </a:r>
              <a:endParaRPr b="1" dirty="0">
                <a:solidFill>
                  <a:schemeClr val="dk1"/>
                </a:solidFill>
                <a:latin typeface="Twinkl" panose="02000000000000000000" pitchFamily="2" charset="0"/>
              </a:endParaRPr>
            </a:p>
          </p:txBody>
        </p:sp>
        <p:sp>
          <p:nvSpPr>
            <p:cNvPr id="41" name="Rectangle 40">
              <a:extLst>
                <a:ext uri="{FF2B5EF4-FFF2-40B4-BE49-F238E27FC236}">
                  <a16:creationId xmlns:a16="http://schemas.microsoft.com/office/drawing/2014/main" id="{6182315E-F1CB-DBCD-FB71-3EBDEF796CAE}"/>
                </a:ext>
              </a:extLst>
            </p:cNvPr>
            <p:cNvSpPr/>
            <p:nvPr/>
          </p:nvSpPr>
          <p:spPr>
            <a:xfrm>
              <a:off x="5057980" y="2809834"/>
              <a:ext cx="3069700" cy="2222390"/>
            </a:xfrm>
            <a:prstGeom prst="rect">
              <a:avLst/>
            </a:prstGeom>
            <a:noFill/>
            <a:ln w="28575">
              <a:solidFill>
                <a:srgbClr val="689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231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p:cNvSpPr/>
          <p:nvPr/>
        </p:nvSpPr>
        <p:spPr>
          <a:xfrm>
            <a:off x="755651" y="626676"/>
            <a:ext cx="7632700" cy="1049106"/>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Now, we are going to look at addition calculations that involve regrouping. First, we will use a place value chart and counters to complete an addition calculation.</a:t>
            </a:r>
          </a:p>
        </p:txBody>
      </p:sp>
      <p:graphicFrame>
        <p:nvGraphicFramePr>
          <p:cNvPr id="2" name="Google Shape;223;p15">
            <a:extLst>
              <a:ext uri="{FF2B5EF4-FFF2-40B4-BE49-F238E27FC236}">
                <a16:creationId xmlns:a16="http://schemas.microsoft.com/office/drawing/2014/main" id="{C8BBA858-EFF8-5466-74BC-9305923CD626}"/>
              </a:ext>
            </a:extLst>
          </p:cNvPr>
          <p:cNvGraphicFramePr/>
          <p:nvPr>
            <p:extLst>
              <p:ext uri="{D42A27DB-BD31-4B8C-83A1-F6EECF244321}">
                <p14:modId xmlns:p14="http://schemas.microsoft.com/office/powerpoint/2010/main" val="3597508287"/>
              </p:ext>
            </p:extLst>
          </p:nvPr>
        </p:nvGraphicFramePr>
        <p:xfrm>
          <a:off x="755651" y="2551438"/>
          <a:ext cx="4930125" cy="2510320"/>
        </p:xfrm>
        <a:graphic>
          <a:graphicData uri="http://schemas.openxmlformats.org/drawingml/2006/table">
            <a:tbl>
              <a:tblPr>
                <a:noFill/>
              </a:tblPr>
              <a:tblGrid>
                <a:gridCol w="1643375">
                  <a:extLst>
                    <a:ext uri="{9D8B030D-6E8A-4147-A177-3AD203B41FA5}">
                      <a16:colId xmlns:a16="http://schemas.microsoft.com/office/drawing/2014/main" val="20000"/>
                    </a:ext>
                  </a:extLst>
                </a:gridCol>
                <a:gridCol w="1643375">
                  <a:extLst>
                    <a:ext uri="{9D8B030D-6E8A-4147-A177-3AD203B41FA5}">
                      <a16:colId xmlns:a16="http://schemas.microsoft.com/office/drawing/2014/main" val="20001"/>
                    </a:ext>
                  </a:extLst>
                </a:gridCol>
                <a:gridCol w="1643375">
                  <a:extLst>
                    <a:ext uri="{9D8B030D-6E8A-4147-A177-3AD203B41FA5}">
                      <a16:colId xmlns:a16="http://schemas.microsoft.com/office/drawing/2014/main" val="20002"/>
                    </a:ext>
                  </a:extLst>
                </a:gridCol>
              </a:tblGrid>
              <a:tr h="446650">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T</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87205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18110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Google Shape;224;p15">
            <a:extLst>
              <a:ext uri="{FF2B5EF4-FFF2-40B4-BE49-F238E27FC236}">
                <a16:creationId xmlns:a16="http://schemas.microsoft.com/office/drawing/2014/main" id="{BEDBB564-2366-6BEF-0A35-3B7D48706414}"/>
              </a:ext>
            </a:extLst>
          </p:cNvPr>
          <p:cNvPicPr preferRelativeResize="0"/>
          <p:nvPr/>
        </p:nvPicPr>
        <p:blipFill rotWithShape="1">
          <a:blip r:embed="rId2">
            <a:alphaModFix/>
          </a:blip>
          <a:srcRect l="46129" t="17518" r="45755" b="22011"/>
          <a:stretch/>
        </p:blipFill>
        <p:spPr>
          <a:xfrm>
            <a:off x="846701" y="3094225"/>
            <a:ext cx="350348" cy="380543"/>
          </a:xfrm>
          <a:prstGeom prst="rect">
            <a:avLst/>
          </a:prstGeom>
          <a:noFill/>
          <a:ln>
            <a:noFill/>
          </a:ln>
        </p:spPr>
      </p:pic>
      <p:pic>
        <p:nvPicPr>
          <p:cNvPr id="5" name="Google Shape;225;p15">
            <a:extLst>
              <a:ext uri="{FF2B5EF4-FFF2-40B4-BE49-F238E27FC236}">
                <a16:creationId xmlns:a16="http://schemas.microsoft.com/office/drawing/2014/main" id="{AD03D055-744C-889F-A51E-13267F1FF693}"/>
              </a:ext>
            </a:extLst>
          </p:cNvPr>
          <p:cNvPicPr preferRelativeResize="0"/>
          <p:nvPr/>
        </p:nvPicPr>
        <p:blipFill rotWithShape="1">
          <a:blip r:embed="rId2">
            <a:alphaModFix/>
          </a:blip>
          <a:srcRect l="54244" t="17518" r="37124" b="22011"/>
          <a:stretch/>
        </p:blipFill>
        <p:spPr>
          <a:xfrm>
            <a:off x="2437020" y="3094217"/>
            <a:ext cx="374510" cy="380543"/>
          </a:xfrm>
          <a:prstGeom prst="rect">
            <a:avLst/>
          </a:prstGeom>
          <a:noFill/>
          <a:ln>
            <a:noFill/>
          </a:ln>
        </p:spPr>
      </p:pic>
      <p:pic>
        <p:nvPicPr>
          <p:cNvPr id="7" name="Google Shape;226;p15">
            <a:extLst>
              <a:ext uri="{FF2B5EF4-FFF2-40B4-BE49-F238E27FC236}">
                <a16:creationId xmlns:a16="http://schemas.microsoft.com/office/drawing/2014/main" id="{ECA7A452-65CF-5DFD-14D9-ED7F7F04AC9D}"/>
              </a:ext>
            </a:extLst>
          </p:cNvPr>
          <p:cNvPicPr preferRelativeResize="0"/>
          <p:nvPr/>
        </p:nvPicPr>
        <p:blipFill rotWithShape="1">
          <a:blip r:embed="rId2">
            <a:alphaModFix/>
          </a:blip>
          <a:srcRect l="62744" t="17518" r="28624" b="22011"/>
          <a:stretch/>
        </p:blipFill>
        <p:spPr>
          <a:xfrm>
            <a:off x="4076075" y="3094227"/>
            <a:ext cx="351267" cy="356936"/>
          </a:xfrm>
          <a:prstGeom prst="rect">
            <a:avLst/>
          </a:prstGeom>
          <a:noFill/>
          <a:ln>
            <a:noFill/>
          </a:ln>
        </p:spPr>
      </p:pic>
      <p:pic>
        <p:nvPicPr>
          <p:cNvPr id="8" name="Google Shape;227;p15">
            <a:extLst>
              <a:ext uri="{FF2B5EF4-FFF2-40B4-BE49-F238E27FC236}">
                <a16:creationId xmlns:a16="http://schemas.microsoft.com/office/drawing/2014/main" id="{E4441C90-0129-1892-6969-14C47C82265F}"/>
              </a:ext>
            </a:extLst>
          </p:cNvPr>
          <p:cNvPicPr preferRelativeResize="0"/>
          <p:nvPr/>
        </p:nvPicPr>
        <p:blipFill rotWithShape="1">
          <a:blip r:embed="rId2">
            <a:alphaModFix/>
          </a:blip>
          <a:srcRect l="46129" t="17518" r="45755" b="22011"/>
          <a:stretch/>
        </p:blipFill>
        <p:spPr>
          <a:xfrm>
            <a:off x="1197050" y="3094225"/>
            <a:ext cx="350348" cy="380543"/>
          </a:xfrm>
          <a:prstGeom prst="rect">
            <a:avLst/>
          </a:prstGeom>
          <a:noFill/>
          <a:ln>
            <a:noFill/>
          </a:ln>
        </p:spPr>
      </p:pic>
      <p:pic>
        <p:nvPicPr>
          <p:cNvPr id="9" name="Google Shape;228;p15">
            <a:extLst>
              <a:ext uri="{FF2B5EF4-FFF2-40B4-BE49-F238E27FC236}">
                <a16:creationId xmlns:a16="http://schemas.microsoft.com/office/drawing/2014/main" id="{BFE06DE0-F6B4-4CB3-F1B6-9AA906B373D9}"/>
              </a:ext>
            </a:extLst>
          </p:cNvPr>
          <p:cNvPicPr preferRelativeResize="0"/>
          <p:nvPr/>
        </p:nvPicPr>
        <p:blipFill rotWithShape="1">
          <a:blip r:embed="rId2">
            <a:alphaModFix/>
          </a:blip>
          <a:srcRect l="46129" t="17518" r="45755" b="22011"/>
          <a:stretch/>
        </p:blipFill>
        <p:spPr>
          <a:xfrm>
            <a:off x="846701" y="3474769"/>
            <a:ext cx="350348" cy="380543"/>
          </a:xfrm>
          <a:prstGeom prst="rect">
            <a:avLst/>
          </a:prstGeom>
          <a:noFill/>
          <a:ln>
            <a:noFill/>
          </a:ln>
        </p:spPr>
      </p:pic>
      <p:pic>
        <p:nvPicPr>
          <p:cNvPr id="10" name="Google Shape;229;p15">
            <a:extLst>
              <a:ext uri="{FF2B5EF4-FFF2-40B4-BE49-F238E27FC236}">
                <a16:creationId xmlns:a16="http://schemas.microsoft.com/office/drawing/2014/main" id="{9BCCFE43-6F84-180E-F96B-2FFDA037998D}"/>
              </a:ext>
            </a:extLst>
          </p:cNvPr>
          <p:cNvPicPr preferRelativeResize="0"/>
          <p:nvPr/>
        </p:nvPicPr>
        <p:blipFill rotWithShape="1">
          <a:blip r:embed="rId2">
            <a:alphaModFix/>
          </a:blip>
          <a:srcRect l="46129" t="17518" r="45755" b="22011"/>
          <a:stretch/>
        </p:blipFill>
        <p:spPr>
          <a:xfrm>
            <a:off x="1197050" y="3474769"/>
            <a:ext cx="350348" cy="380543"/>
          </a:xfrm>
          <a:prstGeom prst="rect">
            <a:avLst/>
          </a:prstGeom>
          <a:noFill/>
          <a:ln>
            <a:noFill/>
          </a:ln>
        </p:spPr>
      </p:pic>
      <p:pic>
        <p:nvPicPr>
          <p:cNvPr id="11" name="Google Shape;230;p15">
            <a:extLst>
              <a:ext uri="{FF2B5EF4-FFF2-40B4-BE49-F238E27FC236}">
                <a16:creationId xmlns:a16="http://schemas.microsoft.com/office/drawing/2014/main" id="{145E63F5-47C7-6D7F-C45C-9259EDB614F0}"/>
              </a:ext>
            </a:extLst>
          </p:cNvPr>
          <p:cNvPicPr preferRelativeResize="0"/>
          <p:nvPr/>
        </p:nvPicPr>
        <p:blipFill rotWithShape="1">
          <a:blip r:embed="rId2">
            <a:alphaModFix/>
          </a:blip>
          <a:srcRect l="54244" t="17518" r="37124" b="22011"/>
          <a:stretch/>
        </p:blipFill>
        <p:spPr>
          <a:xfrm>
            <a:off x="2832608" y="3094217"/>
            <a:ext cx="374510" cy="380543"/>
          </a:xfrm>
          <a:prstGeom prst="rect">
            <a:avLst/>
          </a:prstGeom>
          <a:noFill/>
          <a:ln>
            <a:noFill/>
          </a:ln>
        </p:spPr>
      </p:pic>
      <p:pic>
        <p:nvPicPr>
          <p:cNvPr id="12" name="Google Shape;231;p15">
            <a:extLst>
              <a:ext uri="{FF2B5EF4-FFF2-40B4-BE49-F238E27FC236}">
                <a16:creationId xmlns:a16="http://schemas.microsoft.com/office/drawing/2014/main" id="{B7DAEAEC-90CE-1AF4-2EF1-D5335EDAC70B}"/>
              </a:ext>
            </a:extLst>
          </p:cNvPr>
          <p:cNvPicPr preferRelativeResize="0"/>
          <p:nvPr/>
        </p:nvPicPr>
        <p:blipFill rotWithShape="1">
          <a:blip r:embed="rId2">
            <a:alphaModFix/>
          </a:blip>
          <a:srcRect l="62744" t="17518" r="28624" b="22011"/>
          <a:stretch/>
        </p:blipFill>
        <p:spPr>
          <a:xfrm>
            <a:off x="4447112" y="3094227"/>
            <a:ext cx="351267" cy="356936"/>
          </a:xfrm>
          <a:prstGeom prst="rect">
            <a:avLst/>
          </a:prstGeom>
          <a:noFill/>
          <a:ln>
            <a:noFill/>
          </a:ln>
        </p:spPr>
      </p:pic>
      <p:pic>
        <p:nvPicPr>
          <p:cNvPr id="13" name="Google Shape;232;p15">
            <a:extLst>
              <a:ext uri="{FF2B5EF4-FFF2-40B4-BE49-F238E27FC236}">
                <a16:creationId xmlns:a16="http://schemas.microsoft.com/office/drawing/2014/main" id="{E557CCB2-F111-F6DB-3B33-1908F126F233}"/>
              </a:ext>
            </a:extLst>
          </p:cNvPr>
          <p:cNvPicPr preferRelativeResize="0"/>
          <p:nvPr/>
        </p:nvPicPr>
        <p:blipFill rotWithShape="1">
          <a:blip r:embed="rId2">
            <a:alphaModFix/>
          </a:blip>
          <a:srcRect l="62744" t="17518" r="28624" b="22011"/>
          <a:stretch/>
        </p:blipFill>
        <p:spPr>
          <a:xfrm>
            <a:off x="4818149" y="3094227"/>
            <a:ext cx="351267" cy="356936"/>
          </a:xfrm>
          <a:prstGeom prst="rect">
            <a:avLst/>
          </a:prstGeom>
          <a:noFill/>
          <a:ln>
            <a:noFill/>
          </a:ln>
        </p:spPr>
      </p:pic>
      <p:pic>
        <p:nvPicPr>
          <p:cNvPr id="14" name="Google Shape;233;p15">
            <a:extLst>
              <a:ext uri="{FF2B5EF4-FFF2-40B4-BE49-F238E27FC236}">
                <a16:creationId xmlns:a16="http://schemas.microsoft.com/office/drawing/2014/main" id="{3A1FECE6-1B61-4FF4-49CB-91B367D94B17}"/>
              </a:ext>
            </a:extLst>
          </p:cNvPr>
          <p:cNvPicPr preferRelativeResize="0"/>
          <p:nvPr/>
        </p:nvPicPr>
        <p:blipFill rotWithShape="1">
          <a:blip r:embed="rId2">
            <a:alphaModFix/>
          </a:blip>
          <a:srcRect l="62744" t="17518" r="28624" b="22011"/>
          <a:stretch/>
        </p:blipFill>
        <p:spPr>
          <a:xfrm>
            <a:off x="4076075" y="3498391"/>
            <a:ext cx="351267" cy="356936"/>
          </a:xfrm>
          <a:prstGeom prst="rect">
            <a:avLst/>
          </a:prstGeom>
          <a:noFill/>
          <a:ln>
            <a:noFill/>
          </a:ln>
        </p:spPr>
      </p:pic>
      <p:pic>
        <p:nvPicPr>
          <p:cNvPr id="15" name="Google Shape;234;p15">
            <a:extLst>
              <a:ext uri="{FF2B5EF4-FFF2-40B4-BE49-F238E27FC236}">
                <a16:creationId xmlns:a16="http://schemas.microsoft.com/office/drawing/2014/main" id="{78EEA031-006D-7747-D7FC-21A5F6E3A4EC}"/>
              </a:ext>
            </a:extLst>
          </p:cNvPr>
          <p:cNvPicPr preferRelativeResize="0"/>
          <p:nvPr/>
        </p:nvPicPr>
        <p:blipFill rotWithShape="1">
          <a:blip r:embed="rId2">
            <a:alphaModFix/>
          </a:blip>
          <a:srcRect l="62744" t="17518" r="28624" b="22011"/>
          <a:stretch/>
        </p:blipFill>
        <p:spPr>
          <a:xfrm>
            <a:off x="4447112" y="3498391"/>
            <a:ext cx="351267" cy="356936"/>
          </a:xfrm>
          <a:prstGeom prst="rect">
            <a:avLst/>
          </a:prstGeom>
          <a:noFill/>
          <a:ln>
            <a:noFill/>
          </a:ln>
        </p:spPr>
      </p:pic>
      <p:pic>
        <p:nvPicPr>
          <p:cNvPr id="16" name="Google Shape;235;p15">
            <a:extLst>
              <a:ext uri="{FF2B5EF4-FFF2-40B4-BE49-F238E27FC236}">
                <a16:creationId xmlns:a16="http://schemas.microsoft.com/office/drawing/2014/main" id="{2C7A1AAE-88F9-3255-368C-1DF4749ED9B6}"/>
              </a:ext>
            </a:extLst>
          </p:cNvPr>
          <p:cNvPicPr preferRelativeResize="0"/>
          <p:nvPr/>
        </p:nvPicPr>
        <p:blipFill rotWithShape="1">
          <a:blip r:embed="rId2">
            <a:alphaModFix/>
          </a:blip>
          <a:srcRect l="62744" t="17518" r="28624" b="22011"/>
          <a:stretch/>
        </p:blipFill>
        <p:spPr>
          <a:xfrm>
            <a:off x="4818149" y="3498391"/>
            <a:ext cx="351267" cy="356936"/>
          </a:xfrm>
          <a:prstGeom prst="rect">
            <a:avLst/>
          </a:prstGeom>
          <a:noFill/>
          <a:ln>
            <a:noFill/>
          </a:ln>
        </p:spPr>
      </p:pic>
      <p:sp>
        <p:nvSpPr>
          <p:cNvPr id="17" name="Google Shape;236;p15">
            <a:extLst>
              <a:ext uri="{FF2B5EF4-FFF2-40B4-BE49-F238E27FC236}">
                <a16:creationId xmlns:a16="http://schemas.microsoft.com/office/drawing/2014/main" id="{E0E55D48-1F4C-B14E-B6F0-1A121E2D2165}"/>
              </a:ext>
            </a:extLst>
          </p:cNvPr>
          <p:cNvSpPr txBox="1"/>
          <p:nvPr/>
        </p:nvSpPr>
        <p:spPr>
          <a:xfrm>
            <a:off x="658545" y="1908634"/>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t>578 + 146 = </a:t>
            </a:r>
            <a:endParaRPr/>
          </a:p>
        </p:txBody>
      </p:sp>
      <p:pic>
        <p:nvPicPr>
          <p:cNvPr id="18" name="Google Shape;237;p15">
            <a:extLst>
              <a:ext uri="{FF2B5EF4-FFF2-40B4-BE49-F238E27FC236}">
                <a16:creationId xmlns:a16="http://schemas.microsoft.com/office/drawing/2014/main" id="{B689587B-0920-5267-CB21-EC5ED167D982}"/>
              </a:ext>
            </a:extLst>
          </p:cNvPr>
          <p:cNvPicPr preferRelativeResize="0"/>
          <p:nvPr/>
        </p:nvPicPr>
        <p:blipFill rotWithShape="1">
          <a:blip r:embed="rId2">
            <a:alphaModFix/>
          </a:blip>
          <a:srcRect l="46129" t="17518" r="45755" b="22011"/>
          <a:stretch/>
        </p:blipFill>
        <p:spPr>
          <a:xfrm>
            <a:off x="1577464" y="3094233"/>
            <a:ext cx="350348" cy="380543"/>
          </a:xfrm>
          <a:prstGeom prst="rect">
            <a:avLst/>
          </a:prstGeom>
          <a:noFill/>
          <a:ln>
            <a:noFill/>
          </a:ln>
        </p:spPr>
      </p:pic>
      <p:pic>
        <p:nvPicPr>
          <p:cNvPr id="19" name="Google Shape;238;p15">
            <a:extLst>
              <a:ext uri="{FF2B5EF4-FFF2-40B4-BE49-F238E27FC236}">
                <a16:creationId xmlns:a16="http://schemas.microsoft.com/office/drawing/2014/main" id="{4B538B78-363A-32D1-03DE-CDEA01D176AB}"/>
              </a:ext>
            </a:extLst>
          </p:cNvPr>
          <p:cNvPicPr preferRelativeResize="0"/>
          <p:nvPr/>
        </p:nvPicPr>
        <p:blipFill rotWithShape="1">
          <a:blip r:embed="rId2">
            <a:alphaModFix/>
          </a:blip>
          <a:srcRect l="54244" t="17518" r="37124" b="22011"/>
          <a:stretch/>
        </p:blipFill>
        <p:spPr>
          <a:xfrm>
            <a:off x="2437024" y="3474757"/>
            <a:ext cx="374510" cy="380543"/>
          </a:xfrm>
          <a:prstGeom prst="rect">
            <a:avLst/>
          </a:prstGeom>
          <a:noFill/>
          <a:ln>
            <a:noFill/>
          </a:ln>
        </p:spPr>
      </p:pic>
      <p:pic>
        <p:nvPicPr>
          <p:cNvPr id="20" name="Google Shape;239;p15">
            <a:extLst>
              <a:ext uri="{FF2B5EF4-FFF2-40B4-BE49-F238E27FC236}">
                <a16:creationId xmlns:a16="http://schemas.microsoft.com/office/drawing/2014/main" id="{F7B249C8-BB2A-177B-8FCB-1208991DB347}"/>
              </a:ext>
            </a:extLst>
          </p:cNvPr>
          <p:cNvPicPr preferRelativeResize="0"/>
          <p:nvPr/>
        </p:nvPicPr>
        <p:blipFill rotWithShape="1">
          <a:blip r:embed="rId2">
            <a:alphaModFix/>
          </a:blip>
          <a:srcRect l="62744" t="17518" r="28624" b="22011"/>
          <a:stretch/>
        </p:blipFill>
        <p:spPr>
          <a:xfrm>
            <a:off x="5189183" y="3094227"/>
            <a:ext cx="351267" cy="356936"/>
          </a:xfrm>
          <a:prstGeom prst="rect">
            <a:avLst/>
          </a:prstGeom>
          <a:noFill/>
          <a:ln>
            <a:noFill/>
          </a:ln>
        </p:spPr>
      </p:pic>
      <p:pic>
        <p:nvPicPr>
          <p:cNvPr id="21" name="Google Shape;240;p15">
            <a:extLst>
              <a:ext uri="{FF2B5EF4-FFF2-40B4-BE49-F238E27FC236}">
                <a16:creationId xmlns:a16="http://schemas.microsoft.com/office/drawing/2014/main" id="{11435B3A-5696-ADD3-6680-6972BAC5D8E0}"/>
              </a:ext>
            </a:extLst>
          </p:cNvPr>
          <p:cNvPicPr preferRelativeResize="0"/>
          <p:nvPr/>
        </p:nvPicPr>
        <p:blipFill rotWithShape="1">
          <a:blip r:embed="rId2">
            <a:alphaModFix/>
          </a:blip>
          <a:srcRect l="62744" t="17518" r="28624" b="22011"/>
          <a:stretch/>
        </p:blipFill>
        <p:spPr>
          <a:xfrm>
            <a:off x="5189183" y="3498391"/>
            <a:ext cx="351267" cy="356936"/>
          </a:xfrm>
          <a:prstGeom prst="rect">
            <a:avLst/>
          </a:prstGeom>
          <a:noFill/>
          <a:ln>
            <a:noFill/>
          </a:ln>
        </p:spPr>
      </p:pic>
      <p:pic>
        <p:nvPicPr>
          <p:cNvPr id="22" name="Google Shape;241;p15">
            <a:extLst>
              <a:ext uri="{FF2B5EF4-FFF2-40B4-BE49-F238E27FC236}">
                <a16:creationId xmlns:a16="http://schemas.microsoft.com/office/drawing/2014/main" id="{A2AEC4A2-06AB-1428-E7B1-B9A978AA51D5}"/>
              </a:ext>
            </a:extLst>
          </p:cNvPr>
          <p:cNvPicPr preferRelativeResize="0"/>
          <p:nvPr/>
        </p:nvPicPr>
        <p:blipFill rotWithShape="1">
          <a:blip r:embed="rId2">
            <a:alphaModFix/>
          </a:blip>
          <a:srcRect l="46129" t="17518" r="45755" b="22011"/>
          <a:stretch/>
        </p:blipFill>
        <p:spPr>
          <a:xfrm>
            <a:off x="846700" y="4105369"/>
            <a:ext cx="350348" cy="380543"/>
          </a:xfrm>
          <a:prstGeom prst="rect">
            <a:avLst/>
          </a:prstGeom>
          <a:noFill/>
          <a:ln>
            <a:noFill/>
          </a:ln>
        </p:spPr>
      </p:pic>
      <p:pic>
        <p:nvPicPr>
          <p:cNvPr id="23" name="Google Shape;242;p15">
            <a:extLst>
              <a:ext uri="{FF2B5EF4-FFF2-40B4-BE49-F238E27FC236}">
                <a16:creationId xmlns:a16="http://schemas.microsoft.com/office/drawing/2014/main" id="{5C76DEB9-AF2B-0C21-27B6-360172874BCE}"/>
              </a:ext>
            </a:extLst>
          </p:cNvPr>
          <p:cNvPicPr preferRelativeResize="0"/>
          <p:nvPr/>
        </p:nvPicPr>
        <p:blipFill rotWithShape="1">
          <a:blip r:embed="rId2">
            <a:alphaModFix/>
          </a:blip>
          <a:srcRect l="54244" t="17518" r="37124" b="22011"/>
          <a:stretch/>
        </p:blipFill>
        <p:spPr>
          <a:xfrm>
            <a:off x="2492895" y="4105367"/>
            <a:ext cx="374510" cy="380543"/>
          </a:xfrm>
          <a:prstGeom prst="rect">
            <a:avLst/>
          </a:prstGeom>
          <a:noFill/>
          <a:ln>
            <a:noFill/>
          </a:ln>
        </p:spPr>
      </p:pic>
      <p:pic>
        <p:nvPicPr>
          <p:cNvPr id="24" name="Google Shape;243;p15">
            <a:extLst>
              <a:ext uri="{FF2B5EF4-FFF2-40B4-BE49-F238E27FC236}">
                <a16:creationId xmlns:a16="http://schemas.microsoft.com/office/drawing/2014/main" id="{73B0E113-7D0E-C875-508C-EB5A907E9171}"/>
              </a:ext>
            </a:extLst>
          </p:cNvPr>
          <p:cNvPicPr preferRelativeResize="0"/>
          <p:nvPr/>
        </p:nvPicPr>
        <p:blipFill rotWithShape="1">
          <a:blip r:embed="rId2">
            <a:alphaModFix/>
          </a:blip>
          <a:srcRect l="54244" t="17518" r="37124" b="22011"/>
          <a:stretch/>
        </p:blipFill>
        <p:spPr>
          <a:xfrm>
            <a:off x="2888483" y="4105367"/>
            <a:ext cx="374510" cy="380543"/>
          </a:xfrm>
          <a:prstGeom prst="rect">
            <a:avLst/>
          </a:prstGeom>
          <a:noFill/>
          <a:ln>
            <a:noFill/>
          </a:ln>
        </p:spPr>
      </p:pic>
      <p:pic>
        <p:nvPicPr>
          <p:cNvPr id="25" name="Google Shape;244;p15">
            <a:extLst>
              <a:ext uri="{FF2B5EF4-FFF2-40B4-BE49-F238E27FC236}">
                <a16:creationId xmlns:a16="http://schemas.microsoft.com/office/drawing/2014/main" id="{6CF15FF6-FCAD-50DF-09BA-1BBFC367BB4C}"/>
              </a:ext>
            </a:extLst>
          </p:cNvPr>
          <p:cNvPicPr preferRelativeResize="0"/>
          <p:nvPr/>
        </p:nvPicPr>
        <p:blipFill rotWithShape="1">
          <a:blip r:embed="rId2">
            <a:alphaModFix/>
          </a:blip>
          <a:srcRect l="54244" t="17518" r="37124" b="22011"/>
          <a:stretch/>
        </p:blipFill>
        <p:spPr>
          <a:xfrm>
            <a:off x="2492899" y="4485907"/>
            <a:ext cx="374510" cy="380543"/>
          </a:xfrm>
          <a:prstGeom prst="rect">
            <a:avLst/>
          </a:prstGeom>
          <a:noFill/>
          <a:ln>
            <a:noFill/>
          </a:ln>
        </p:spPr>
      </p:pic>
      <p:pic>
        <p:nvPicPr>
          <p:cNvPr id="26" name="Google Shape;245;p15">
            <a:extLst>
              <a:ext uri="{FF2B5EF4-FFF2-40B4-BE49-F238E27FC236}">
                <a16:creationId xmlns:a16="http://schemas.microsoft.com/office/drawing/2014/main" id="{49019564-C0A5-8B11-3566-36123858AA7F}"/>
              </a:ext>
            </a:extLst>
          </p:cNvPr>
          <p:cNvPicPr preferRelativeResize="0"/>
          <p:nvPr/>
        </p:nvPicPr>
        <p:blipFill rotWithShape="1">
          <a:blip r:embed="rId2">
            <a:alphaModFix/>
          </a:blip>
          <a:srcRect l="54244" t="17518" r="37124" b="22011"/>
          <a:stretch/>
        </p:blipFill>
        <p:spPr>
          <a:xfrm>
            <a:off x="2888483" y="4494342"/>
            <a:ext cx="374510" cy="380543"/>
          </a:xfrm>
          <a:prstGeom prst="rect">
            <a:avLst/>
          </a:prstGeom>
          <a:noFill/>
          <a:ln>
            <a:noFill/>
          </a:ln>
        </p:spPr>
      </p:pic>
      <p:pic>
        <p:nvPicPr>
          <p:cNvPr id="27" name="Google Shape;246;p15">
            <a:extLst>
              <a:ext uri="{FF2B5EF4-FFF2-40B4-BE49-F238E27FC236}">
                <a16:creationId xmlns:a16="http://schemas.microsoft.com/office/drawing/2014/main" id="{88CAEEEE-088D-12D9-55C8-66808AC0829A}"/>
              </a:ext>
            </a:extLst>
          </p:cNvPr>
          <p:cNvPicPr preferRelativeResize="0"/>
          <p:nvPr/>
        </p:nvPicPr>
        <p:blipFill rotWithShape="1">
          <a:blip r:embed="rId2">
            <a:alphaModFix/>
          </a:blip>
          <a:srcRect l="62744" t="17518" r="28624" b="22011"/>
          <a:stretch/>
        </p:blipFill>
        <p:spPr>
          <a:xfrm>
            <a:off x="4076062" y="4105377"/>
            <a:ext cx="351267" cy="356936"/>
          </a:xfrm>
          <a:prstGeom prst="rect">
            <a:avLst/>
          </a:prstGeom>
          <a:noFill/>
          <a:ln>
            <a:noFill/>
          </a:ln>
        </p:spPr>
      </p:pic>
      <p:pic>
        <p:nvPicPr>
          <p:cNvPr id="28" name="Google Shape;247;p15">
            <a:extLst>
              <a:ext uri="{FF2B5EF4-FFF2-40B4-BE49-F238E27FC236}">
                <a16:creationId xmlns:a16="http://schemas.microsoft.com/office/drawing/2014/main" id="{75AB84BD-3D4F-C935-3C69-87D8D37568EE}"/>
              </a:ext>
            </a:extLst>
          </p:cNvPr>
          <p:cNvPicPr preferRelativeResize="0"/>
          <p:nvPr/>
        </p:nvPicPr>
        <p:blipFill rotWithShape="1">
          <a:blip r:embed="rId2">
            <a:alphaModFix/>
          </a:blip>
          <a:srcRect l="62744" t="17518" r="28624" b="22011"/>
          <a:stretch/>
        </p:blipFill>
        <p:spPr>
          <a:xfrm>
            <a:off x="4447099" y="4105377"/>
            <a:ext cx="351267" cy="356936"/>
          </a:xfrm>
          <a:prstGeom prst="rect">
            <a:avLst/>
          </a:prstGeom>
          <a:noFill/>
          <a:ln>
            <a:noFill/>
          </a:ln>
        </p:spPr>
      </p:pic>
      <p:pic>
        <p:nvPicPr>
          <p:cNvPr id="29" name="Google Shape;248;p15">
            <a:extLst>
              <a:ext uri="{FF2B5EF4-FFF2-40B4-BE49-F238E27FC236}">
                <a16:creationId xmlns:a16="http://schemas.microsoft.com/office/drawing/2014/main" id="{7D151B65-CE18-1616-88B8-9FDAE5F4978C}"/>
              </a:ext>
            </a:extLst>
          </p:cNvPr>
          <p:cNvPicPr preferRelativeResize="0"/>
          <p:nvPr/>
        </p:nvPicPr>
        <p:blipFill rotWithShape="1">
          <a:blip r:embed="rId2">
            <a:alphaModFix/>
          </a:blip>
          <a:srcRect l="62744" t="17518" r="28624" b="22011"/>
          <a:stretch/>
        </p:blipFill>
        <p:spPr>
          <a:xfrm>
            <a:off x="4818137" y="4105377"/>
            <a:ext cx="351267" cy="356936"/>
          </a:xfrm>
          <a:prstGeom prst="rect">
            <a:avLst/>
          </a:prstGeom>
          <a:noFill/>
          <a:ln>
            <a:noFill/>
          </a:ln>
        </p:spPr>
      </p:pic>
      <p:pic>
        <p:nvPicPr>
          <p:cNvPr id="30" name="Google Shape;249;p15">
            <a:extLst>
              <a:ext uri="{FF2B5EF4-FFF2-40B4-BE49-F238E27FC236}">
                <a16:creationId xmlns:a16="http://schemas.microsoft.com/office/drawing/2014/main" id="{6D840F36-9CDC-CDAE-920B-AFE1B7D813A2}"/>
              </a:ext>
            </a:extLst>
          </p:cNvPr>
          <p:cNvPicPr preferRelativeResize="0"/>
          <p:nvPr/>
        </p:nvPicPr>
        <p:blipFill rotWithShape="1">
          <a:blip r:embed="rId2">
            <a:alphaModFix/>
          </a:blip>
          <a:srcRect l="62744" t="17518" r="28624" b="22011"/>
          <a:stretch/>
        </p:blipFill>
        <p:spPr>
          <a:xfrm>
            <a:off x="4076062" y="4509541"/>
            <a:ext cx="351267" cy="356936"/>
          </a:xfrm>
          <a:prstGeom prst="rect">
            <a:avLst/>
          </a:prstGeom>
          <a:noFill/>
          <a:ln>
            <a:noFill/>
          </a:ln>
        </p:spPr>
      </p:pic>
      <p:pic>
        <p:nvPicPr>
          <p:cNvPr id="31" name="Google Shape;250;p15">
            <a:extLst>
              <a:ext uri="{FF2B5EF4-FFF2-40B4-BE49-F238E27FC236}">
                <a16:creationId xmlns:a16="http://schemas.microsoft.com/office/drawing/2014/main" id="{320FB623-DF90-3284-F3CB-B3653393A1F9}"/>
              </a:ext>
            </a:extLst>
          </p:cNvPr>
          <p:cNvPicPr preferRelativeResize="0"/>
          <p:nvPr/>
        </p:nvPicPr>
        <p:blipFill rotWithShape="1">
          <a:blip r:embed="rId2">
            <a:alphaModFix/>
          </a:blip>
          <a:srcRect l="62744" t="17518" r="28624" b="22011"/>
          <a:stretch/>
        </p:blipFill>
        <p:spPr>
          <a:xfrm>
            <a:off x="4447099" y="4509541"/>
            <a:ext cx="351267" cy="356936"/>
          </a:xfrm>
          <a:prstGeom prst="rect">
            <a:avLst/>
          </a:prstGeom>
          <a:noFill/>
          <a:ln>
            <a:noFill/>
          </a:ln>
        </p:spPr>
      </p:pic>
      <p:pic>
        <p:nvPicPr>
          <p:cNvPr id="32" name="Google Shape;251;p15">
            <a:extLst>
              <a:ext uri="{FF2B5EF4-FFF2-40B4-BE49-F238E27FC236}">
                <a16:creationId xmlns:a16="http://schemas.microsoft.com/office/drawing/2014/main" id="{C94AA7B7-60B2-D531-AA6C-849DD0210A0F}"/>
              </a:ext>
            </a:extLst>
          </p:cNvPr>
          <p:cNvPicPr preferRelativeResize="0"/>
          <p:nvPr/>
        </p:nvPicPr>
        <p:blipFill rotWithShape="1">
          <a:blip r:embed="rId2">
            <a:alphaModFix/>
          </a:blip>
          <a:srcRect l="62744" t="17518" r="28624" b="22011"/>
          <a:stretch/>
        </p:blipFill>
        <p:spPr>
          <a:xfrm>
            <a:off x="4818137" y="4509541"/>
            <a:ext cx="351267" cy="356936"/>
          </a:xfrm>
          <a:prstGeom prst="rect">
            <a:avLst/>
          </a:prstGeom>
          <a:noFill/>
          <a:ln>
            <a:noFill/>
          </a:ln>
        </p:spPr>
      </p:pic>
      <p:sp>
        <p:nvSpPr>
          <p:cNvPr id="33" name="Google Shape;252;p15">
            <a:extLst>
              <a:ext uri="{FF2B5EF4-FFF2-40B4-BE49-F238E27FC236}">
                <a16:creationId xmlns:a16="http://schemas.microsoft.com/office/drawing/2014/main" id="{78C20E51-9EE3-CD5E-BA6E-973365FB8181}"/>
              </a:ext>
            </a:extLst>
          </p:cNvPr>
          <p:cNvSpPr txBox="1"/>
          <p:nvPr/>
        </p:nvSpPr>
        <p:spPr>
          <a:xfrm>
            <a:off x="6092921" y="2025139"/>
            <a:ext cx="2271228" cy="3785621"/>
          </a:xfrm>
          <a:prstGeom prst="rect">
            <a:avLst/>
          </a:prstGeom>
          <a:noFill/>
          <a:ln w="28575" cap="flat" cmpd="sng">
            <a:solidFill>
              <a:srgbClr val="F1884C"/>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b="1" dirty="0">
                <a:solidFill>
                  <a:srgbClr val="1C1C1C"/>
                </a:solidFill>
              </a:rPr>
              <a:t>8 ones + 6 ones = 14 ones</a:t>
            </a:r>
            <a:endParaRPr dirty="0">
              <a:solidFill>
                <a:srgbClr val="1C1C1C"/>
              </a:solidFill>
            </a:endParaRPr>
          </a:p>
          <a:p>
            <a:pPr marL="0" lvl="0" indent="0" algn="l" rtl="0">
              <a:spcBef>
                <a:spcPts val="0"/>
              </a:spcBef>
              <a:spcAft>
                <a:spcPts val="0"/>
              </a:spcAft>
              <a:buNone/>
            </a:pPr>
            <a:r>
              <a:rPr lang="en-GB" dirty="0">
                <a:solidFill>
                  <a:srgbClr val="1C1C1C"/>
                </a:solidFill>
              </a:rPr>
              <a:t> </a:t>
            </a:r>
            <a:endParaRPr dirty="0">
              <a:solidFill>
                <a:srgbClr val="1C1C1C"/>
              </a:solidFill>
            </a:endParaRPr>
          </a:p>
          <a:p>
            <a:pPr marL="0" lvl="0" indent="0" algn="l" rtl="0">
              <a:spcBef>
                <a:spcPts val="0"/>
              </a:spcBef>
              <a:spcAft>
                <a:spcPts val="0"/>
              </a:spcAft>
              <a:buNone/>
            </a:pPr>
            <a:r>
              <a:rPr lang="en-GB" dirty="0">
                <a:solidFill>
                  <a:srgbClr val="1C1C1C"/>
                </a:solidFill>
              </a:rPr>
              <a:t>We need to regroup 10 ones into 1 ten.</a:t>
            </a:r>
            <a:endParaRPr dirty="0">
              <a:solidFill>
                <a:srgbClr val="1C1C1C"/>
              </a:solidFill>
            </a:endParaRPr>
          </a:p>
          <a:p>
            <a:pPr marL="0" lvl="0" indent="0" algn="l" rtl="0">
              <a:spcBef>
                <a:spcPts val="0"/>
              </a:spcBef>
              <a:spcAft>
                <a:spcPts val="0"/>
              </a:spcAft>
              <a:buNone/>
            </a:pPr>
            <a:r>
              <a:rPr lang="en-GB" dirty="0">
                <a:solidFill>
                  <a:srgbClr val="1C1C1C"/>
                </a:solidFill>
              </a:rPr>
              <a:t> </a:t>
            </a:r>
            <a:endParaRPr dirty="0">
              <a:solidFill>
                <a:srgbClr val="1C1C1C"/>
              </a:solidFill>
            </a:endParaRPr>
          </a:p>
          <a:p>
            <a:pPr marL="0" lvl="0" indent="0" algn="l" rtl="0">
              <a:spcBef>
                <a:spcPts val="0"/>
              </a:spcBef>
              <a:spcAft>
                <a:spcPts val="0"/>
              </a:spcAft>
              <a:buNone/>
            </a:pPr>
            <a:r>
              <a:rPr lang="en-GB" dirty="0">
                <a:solidFill>
                  <a:srgbClr val="1C1C1C"/>
                </a:solidFill>
              </a:rPr>
              <a:t>We put the regrouped ten into the tens column.</a:t>
            </a:r>
            <a:endParaRPr dirty="0">
              <a:solidFill>
                <a:srgbClr val="1C1C1C"/>
              </a:solidFill>
            </a:endParaRPr>
          </a:p>
          <a:p>
            <a:pPr marL="0" lvl="0" indent="0" algn="l" rtl="0">
              <a:spcBef>
                <a:spcPts val="0"/>
              </a:spcBef>
              <a:spcAft>
                <a:spcPts val="0"/>
              </a:spcAft>
              <a:buNone/>
            </a:pPr>
            <a:r>
              <a:rPr lang="en-GB" dirty="0">
                <a:solidFill>
                  <a:srgbClr val="1C1C1C"/>
                </a:solidFill>
              </a:rPr>
              <a:t> </a:t>
            </a:r>
            <a:endParaRPr dirty="0">
              <a:solidFill>
                <a:srgbClr val="1C1C1C"/>
              </a:solidFill>
            </a:endParaRPr>
          </a:p>
          <a:p>
            <a:pPr marL="0" lvl="0" indent="0" algn="l" rtl="0">
              <a:spcBef>
                <a:spcPts val="0"/>
              </a:spcBef>
              <a:spcAft>
                <a:spcPts val="0"/>
              </a:spcAft>
              <a:buNone/>
            </a:pPr>
            <a:r>
              <a:rPr lang="en-GB" dirty="0">
                <a:solidFill>
                  <a:srgbClr val="1C1C1C"/>
                </a:solidFill>
              </a:rPr>
              <a:t>This leaves us with 4 ones in the ones column.</a:t>
            </a:r>
            <a:endParaRPr dirty="0">
              <a:solidFill>
                <a:schemeClr val="dk1"/>
              </a:solidFill>
            </a:endParaRPr>
          </a:p>
        </p:txBody>
      </p:sp>
      <p:pic>
        <p:nvPicPr>
          <p:cNvPr id="35" name="Google Shape;254;p15">
            <a:extLst>
              <a:ext uri="{FF2B5EF4-FFF2-40B4-BE49-F238E27FC236}">
                <a16:creationId xmlns:a16="http://schemas.microsoft.com/office/drawing/2014/main" id="{CBBE1B55-CF8F-DC05-E08F-92B07DC2369C}"/>
              </a:ext>
            </a:extLst>
          </p:cNvPr>
          <p:cNvPicPr preferRelativeResize="0"/>
          <p:nvPr/>
        </p:nvPicPr>
        <p:blipFill rotWithShape="1">
          <a:blip r:embed="rId2">
            <a:alphaModFix/>
          </a:blip>
          <a:srcRect l="54244" t="17518" r="37124" b="22011"/>
          <a:stretch/>
        </p:blipFill>
        <p:spPr>
          <a:xfrm>
            <a:off x="2809996" y="3486604"/>
            <a:ext cx="374510" cy="380543"/>
          </a:xfrm>
          <a:prstGeom prst="rect">
            <a:avLst/>
          </a:prstGeom>
          <a:noFill/>
          <a:ln>
            <a:noFill/>
          </a:ln>
        </p:spPr>
      </p:pic>
      <p:pic>
        <p:nvPicPr>
          <p:cNvPr id="36" name="Google Shape;255;p15">
            <a:extLst>
              <a:ext uri="{FF2B5EF4-FFF2-40B4-BE49-F238E27FC236}">
                <a16:creationId xmlns:a16="http://schemas.microsoft.com/office/drawing/2014/main" id="{C3E84B44-5555-57D5-DA8E-C8540BB647ED}"/>
              </a:ext>
            </a:extLst>
          </p:cNvPr>
          <p:cNvPicPr preferRelativeResize="0"/>
          <p:nvPr/>
        </p:nvPicPr>
        <p:blipFill rotWithShape="1">
          <a:blip r:embed="rId2">
            <a:alphaModFix/>
          </a:blip>
          <a:srcRect l="54244" t="17518" r="37124" b="22011"/>
          <a:stretch/>
        </p:blipFill>
        <p:spPr>
          <a:xfrm>
            <a:off x="3267846" y="3094217"/>
            <a:ext cx="374510" cy="380543"/>
          </a:xfrm>
          <a:prstGeom prst="rect">
            <a:avLst/>
          </a:prstGeom>
          <a:noFill/>
          <a:ln>
            <a:noFill/>
          </a:ln>
        </p:spPr>
      </p:pic>
      <p:pic>
        <p:nvPicPr>
          <p:cNvPr id="37" name="Google Shape;256;p15">
            <a:extLst>
              <a:ext uri="{FF2B5EF4-FFF2-40B4-BE49-F238E27FC236}">
                <a16:creationId xmlns:a16="http://schemas.microsoft.com/office/drawing/2014/main" id="{1C7FDCCC-FAB5-7BA1-5772-EF9DB1C57BD6}"/>
              </a:ext>
            </a:extLst>
          </p:cNvPr>
          <p:cNvPicPr preferRelativeResize="0"/>
          <p:nvPr/>
        </p:nvPicPr>
        <p:blipFill rotWithShape="1">
          <a:blip r:embed="rId2">
            <a:alphaModFix/>
          </a:blip>
          <a:srcRect l="54244" t="17518" r="37124" b="22011"/>
          <a:stretch/>
        </p:blipFill>
        <p:spPr>
          <a:xfrm>
            <a:off x="3245233" y="3486604"/>
            <a:ext cx="374510" cy="380543"/>
          </a:xfrm>
          <a:prstGeom prst="rect">
            <a:avLst/>
          </a:prstGeom>
          <a:noFill/>
          <a:ln>
            <a:noFill/>
          </a:ln>
        </p:spPr>
      </p:pic>
      <p:pic>
        <p:nvPicPr>
          <p:cNvPr id="38" name="Google Shape;257;p15">
            <a:extLst>
              <a:ext uri="{FF2B5EF4-FFF2-40B4-BE49-F238E27FC236}">
                <a16:creationId xmlns:a16="http://schemas.microsoft.com/office/drawing/2014/main" id="{E7FDB576-A773-192D-3A98-F5A2E7B140B9}"/>
              </a:ext>
            </a:extLst>
          </p:cNvPr>
          <p:cNvPicPr preferRelativeResize="0"/>
          <p:nvPr/>
        </p:nvPicPr>
        <p:blipFill rotWithShape="1">
          <a:blip r:embed="rId2">
            <a:alphaModFix/>
          </a:blip>
          <a:srcRect l="54244" t="17518" r="37124" b="22011"/>
          <a:stretch/>
        </p:blipFill>
        <p:spPr>
          <a:xfrm>
            <a:off x="3660658" y="3115092"/>
            <a:ext cx="374510" cy="380543"/>
          </a:xfrm>
          <a:prstGeom prst="rect">
            <a:avLst/>
          </a:prstGeom>
          <a:noFill/>
          <a:ln>
            <a:noFill/>
          </a:ln>
        </p:spPr>
      </p:pic>
      <p:sp>
        <p:nvSpPr>
          <p:cNvPr id="39" name="Google Shape;258;p15">
            <a:extLst>
              <a:ext uri="{FF2B5EF4-FFF2-40B4-BE49-F238E27FC236}">
                <a16:creationId xmlns:a16="http://schemas.microsoft.com/office/drawing/2014/main" id="{5C2985EB-FFD2-D722-3091-0FBC25F962D1}"/>
              </a:ext>
            </a:extLst>
          </p:cNvPr>
          <p:cNvSpPr/>
          <p:nvPr/>
        </p:nvSpPr>
        <p:spPr>
          <a:xfrm>
            <a:off x="3184506" y="1909210"/>
            <a:ext cx="733050" cy="404008"/>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 name="Google Shape;259;p15">
            <a:extLst>
              <a:ext uri="{FF2B5EF4-FFF2-40B4-BE49-F238E27FC236}">
                <a16:creationId xmlns:a16="http://schemas.microsoft.com/office/drawing/2014/main" id="{E4D6A032-DADB-7499-A0BF-0150BAB224E2}"/>
              </a:ext>
            </a:extLst>
          </p:cNvPr>
          <p:cNvSpPr txBox="1"/>
          <p:nvPr/>
        </p:nvSpPr>
        <p:spPr>
          <a:xfrm>
            <a:off x="4641271" y="5521735"/>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4</a:t>
            </a:r>
            <a:endParaRPr b="1"/>
          </a:p>
        </p:txBody>
      </p:sp>
      <p:grpSp>
        <p:nvGrpSpPr>
          <p:cNvPr id="51" name="Group 50">
            <a:extLst>
              <a:ext uri="{FF2B5EF4-FFF2-40B4-BE49-F238E27FC236}">
                <a16:creationId xmlns:a16="http://schemas.microsoft.com/office/drawing/2014/main" id="{19A6041E-0645-2BC6-3C8E-566016BDF436}"/>
              </a:ext>
            </a:extLst>
          </p:cNvPr>
          <p:cNvGrpSpPr/>
          <p:nvPr/>
        </p:nvGrpSpPr>
        <p:grpSpPr>
          <a:xfrm>
            <a:off x="3267846" y="3094225"/>
            <a:ext cx="1969105" cy="2427510"/>
            <a:chOff x="3267846" y="3094225"/>
            <a:chExt cx="1969105" cy="2427510"/>
          </a:xfrm>
        </p:grpSpPr>
        <p:grpSp>
          <p:nvGrpSpPr>
            <p:cNvPr id="47" name="Group 46">
              <a:extLst>
                <a:ext uri="{FF2B5EF4-FFF2-40B4-BE49-F238E27FC236}">
                  <a16:creationId xmlns:a16="http://schemas.microsoft.com/office/drawing/2014/main" id="{E23B6C3F-BC82-AB91-7726-B7A092E79082}"/>
                </a:ext>
              </a:extLst>
            </p:cNvPr>
            <p:cNvGrpSpPr/>
            <p:nvPr/>
          </p:nvGrpSpPr>
          <p:grpSpPr>
            <a:xfrm>
              <a:off x="4081551" y="3094225"/>
              <a:ext cx="1155400" cy="1780575"/>
              <a:chOff x="4081551" y="3094225"/>
              <a:chExt cx="1155400" cy="1780575"/>
            </a:xfrm>
          </p:grpSpPr>
          <p:sp>
            <p:nvSpPr>
              <p:cNvPr id="41" name="Google Shape;260;p15">
                <a:extLst>
                  <a:ext uri="{FF2B5EF4-FFF2-40B4-BE49-F238E27FC236}">
                    <a16:creationId xmlns:a16="http://schemas.microsoft.com/office/drawing/2014/main" id="{E26586D0-4485-D299-74EB-0383E2E6CF98}"/>
                  </a:ext>
                </a:extLst>
              </p:cNvPr>
              <p:cNvSpPr/>
              <p:nvPr/>
            </p:nvSpPr>
            <p:spPr>
              <a:xfrm>
                <a:off x="4081551" y="3094225"/>
                <a:ext cx="736500" cy="8169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 name="Google Shape;261;p15">
                <a:extLst>
                  <a:ext uri="{FF2B5EF4-FFF2-40B4-BE49-F238E27FC236}">
                    <a16:creationId xmlns:a16="http://schemas.microsoft.com/office/drawing/2014/main" id="{8A268037-8F12-FBC5-C86C-9BA2C7D68AA9}"/>
                  </a:ext>
                </a:extLst>
              </p:cNvPr>
              <p:cNvSpPr/>
              <p:nvPr/>
            </p:nvSpPr>
            <p:spPr>
              <a:xfrm>
                <a:off x="4082851" y="3915100"/>
                <a:ext cx="1154100" cy="9597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 name="Google Shape;262;p15">
                <a:extLst>
                  <a:ext uri="{FF2B5EF4-FFF2-40B4-BE49-F238E27FC236}">
                    <a16:creationId xmlns:a16="http://schemas.microsoft.com/office/drawing/2014/main" id="{266E20AC-FE5A-E253-21F1-2817FE911136}"/>
                  </a:ext>
                </a:extLst>
              </p:cNvPr>
              <p:cNvSpPr/>
              <p:nvPr/>
            </p:nvSpPr>
            <p:spPr>
              <a:xfrm>
                <a:off x="4099401" y="3860800"/>
                <a:ext cx="699000" cy="114300"/>
              </a:xfrm>
              <a:prstGeom prst="rect">
                <a:avLst/>
              </a:prstGeom>
              <a:solidFill>
                <a:srgbClr val="F9E8D5"/>
              </a:solidFill>
              <a:ln w="9525" cap="flat" cmpd="sng">
                <a:solidFill>
                  <a:srgbClr val="F9E8D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0" name="Group 49">
              <a:extLst>
                <a:ext uri="{FF2B5EF4-FFF2-40B4-BE49-F238E27FC236}">
                  <a16:creationId xmlns:a16="http://schemas.microsoft.com/office/drawing/2014/main" id="{59CCD47E-70F6-7094-A983-534FF93677CF}"/>
                </a:ext>
              </a:extLst>
            </p:cNvPr>
            <p:cNvGrpSpPr/>
            <p:nvPr/>
          </p:nvGrpSpPr>
          <p:grpSpPr>
            <a:xfrm>
              <a:off x="3267846" y="4934575"/>
              <a:ext cx="1048990" cy="587160"/>
              <a:chOff x="3267846" y="4934575"/>
              <a:chExt cx="1048990" cy="587160"/>
            </a:xfrm>
          </p:grpSpPr>
          <p:pic>
            <p:nvPicPr>
              <p:cNvPr id="34" name="Google Shape;253;p15">
                <a:extLst>
                  <a:ext uri="{FF2B5EF4-FFF2-40B4-BE49-F238E27FC236}">
                    <a16:creationId xmlns:a16="http://schemas.microsoft.com/office/drawing/2014/main" id="{9B6F0A85-5DA6-A517-C2AA-AED69D6588FC}"/>
                  </a:ext>
                </a:extLst>
              </p:cNvPr>
              <p:cNvPicPr preferRelativeResize="0"/>
              <p:nvPr/>
            </p:nvPicPr>
            <p:blipFill rotWithShape="1">
              <a:blip r:embed="rId2">
                <a:alphaModFix/>
              </a:blip>
              <a:srcRect l="54244" t="17518" r="37124" b="22011"/>
              <a:stretch/>
            </p:blipFill>
            <p:spPr>
              <a:xfrm>
                <a:off x="3267846" y="5141192"/>
                <a:ext cx="374510" cy="380543"/>
              </a:xfrm>
              <a:prstGeom prst="rect">
                <a:avLst/>
              </a:prstGeom>
              <a:noFill/>
              <a:ln>
                <a:noFill/>
              </a:ln>
            </p:spPr>
          </p:pic>
          <p:grpSp>
            <p:nvGrpSpPr>
              <p:cNvPr id="44" name="Google Shape;263;p15">
                <a:extLst>
                  <a:ext uri="{FF2B5EF4-FFF2-40B4-BE49-F238E27FC236}">
                    <a16:creationId xmlns:a16="http://schemas.microsoft.com/office/drawing/2014/main" id="{FEEFA297-0186-134A-4CFA-40F2E364112C}"/>
                  </a:ext>
                </a:extLst>
              </p:cNvPr>
              <p:cNvGrpSpPr/>
              <p:nvPr/>
            </p:nvGrpSpPr>
            <p:grpSpPr>
              <a:xfrm>
                <a:off x="3749579" y="4934575"/>
                <a:ext cx="567257" cy="356936"/>
                <a:chOff x="3900227" y="4934575"/>
                <a:chExt cx="515548" cy="356936"/>
              </a:xfrm>
            </p:grpSpPr>
            <p:sp>
              <p:nvSpPr>
                <p:cNvPr id="45" name="Google Shape;264;p15">
                  <a:extLst>
                    <a:ext uri="{FF2B5EF4-FFF2-40B4-BE49-F238E27FC236}">
                      <a16:creationId xmlns:a16="http://schemas.microsoft.com/office/drawing/2014/main" id="{D7F3EA44-19F7-34F6-E10F-06842D94B5B1}"/>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46" name="Google Shape;265;p15">
                  <a:extLst>
                    <a:ext uri="{FF2B5EF4-FFF2-40B4-BE49-F238E27FC236}">
                      <a16:creationId xmlns:a16="http://schemas.microsoft.com/office/drawing/2014/main" id="{6AEAC0DA-834D-5EED-0770-FCC5B2D24121}"/>
                    </a:ext>
                  </a:extLst>
                </p:cNvPr>
                <p:cNvCxnSpPr>
                  <a:cxnSpLocks/>
                </p:cNvCxnSpPr>
                <p:nvPr/>
              </p:nvCxnSpPr>
              <p:spPr>
                <a:xfrm flipH="1" flipV="1">
                  <a:off x="3900227" y="5286089"/>
                  <a:ext cx="373727" cy="5422"/>
                </a:xfrm>
                <a:prstGeom prst="straightConnector1">
                  <a:avLst/>
                </a:prstGeom>
                <a:noFill/>
                <a:ln w="28575" cap="flat" cmpd="sng">
                  <a:solidFill>
                    <a:schemeClr val="dk2"/>
                  </a:solidFill>
                  <a:prstDash val="solid"/>
                  <a:round/>
                  <a:headEnd type="none" w="med" len="med"/>
                  <a:tailEnd type="triangle" w="med" len="med"/>
                </a:ln>
              </p:spPr>
            </p:cxnSp>
          </p:grpSp>
        </p:grpSp>
      </p:grpSp>
    </p:spTree>
    <p:extLst>
      <p:ext uri="{BB962C8B-B14F-4D97-AF65-F5344CB8AC3E}">
        <p14:creationId xmlns:p14="http://schemas.microsoft.com/office/powerpoint/2010/main" val="315706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oogle Shape;223;p15">
            <a:extLst>
              <a:ext uri="{FF2B5EF4-FFF2-40B4-BE49-F238E27FC236}">
                <a16:creationId xmlns:a16="http://schemas.microsoft.com/office/drawing/2014/main" id="{C8BBA858-EFF8-5466-74BC-9305923CD626}"/>
              </a:ext>
            </a:extLst>
          </p:cNvPr>
          <p:cNvGraphicFramePr/>
          <p:nvPr>
            <p:extLst>
              <p:ext uri="{D42A27DB-BD31-4B8C-83A1-F6EECF244321}">
                <p14:modId xmlns:p14="http://schemas.microsoft.com/office/powerpoint/2010/main" val="2085592706"/>
              </p:ext>
            </p:extLst>
          </p:nvPr>
        </p:nvGraphicFramePr>
        <p:xfrm>
          <a:off x="755651" y="2154630"/>
          <a:ext cx="4930125" cy="2510320"/>
        </p:xfrm>
        <a:graphic>
          <a:graphicData uri="http://schemas.openxmlformats.org/drawingml/2006/table">
            <a:tbl>
              <a:tblPr>
                <a:noFill/>
              </a:tblPr>
              <a:tblGrid>
                <a:gridCol w="1643375">
                  <a:extLst>
                    <a:ext uri="{9D8B030D-6E8A-4147-A177-3AD203B41FA5}">
                      <a16:colId xmlns:a16="http://schemas.microsoft.com/office/drawing/2014/main" val="20000"/>
                    </a:ext>
                  </a:extLst>
                </a:gridCol>
                <a:gridCol w="1643375">
                  <a:extLst>
                    <a:ext uri="{9D8B030D-6E8A-4147-A177-3AD203B41FA5}">
                      <a16:colId xmlns:a16="http://schemas.microsoft.com/office/drawing/2014/main" val="20001"/>
                    </a:ext>
                  </a:extLst>
                </a:gridCol>
                <a:gridCol w="1643375">
                  <a:extLst>
                    <a:ext uri="{9D8B030D-6E8A-4147-A177-3AD203B41FA5}">
                      <a16:colId xmlns:a16="http://schemas.microsoft.com/office/drawing/2014/main" val="20002"/>
                    </a:ext>
                  </a:extLst>
                </a:gridCol>
              </a:tblGrid>
              <a:tr h="446650">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T</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87205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181100">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Google Shape;224;p15">
            <a:extLst>
              <a:ext uri="{FF2B5EF4-FFF2-40B4-BE49-F238E27FC236}">
                <a16:creationId xmlns:a16="http://schemas.microsoft.com/office/drawing/2014/main" id="{BEDBB564-2366-6BEF-0A35-3B7D48706414}"/>
              </a:ext>
            </a:extLst>
          </p:cNvPr>
          <p:cNvPicPr preferRelativeResize="0"/>
          <p:nvPr/>
        </p:nvPicPr>
        <p:blipFill rotWithShape="1">
          <a:blip r:embed="rId2">
            <a:alphaModFix/>
          </a:blip>
          <a:srcRect l="46129" t="17518" r="45755" b="22011"/>
          <a:stretch/>
        </p:blipFill>
        <p:spPr>
          <a:xfrm>
            <a:off x="846701" y="2697417"/>
            <a:ext cx="350348" cy="380543"/>
          </a:xfrm>
          <a:prstGeom prst="rect">
            <a:avLst/>
          </a:prstGeom>
          <a:noFill/>
          <a:ln>
            <a:noFill/>
          </a:ln>
        </p:spPr>
      </p:pic>
      <p:pic>
        <p:nvPicPr>
          <p:cNvPr id="5" name="Google Shape;225;p15">
            <a:extLst>
              <a:ext uri="{FF2B5EF4-FFF2-40B4-BE49-F238E27FC236}">
                <a16:creationId xmlns:a16="http://schemas.microsoft.com/office/drawing/2014/main" id="{AD03D055-744C-889F-A51E-13267F1FF693}"/>
              </a:ext>
            </a:extLst>
          </p:cNvPr>
          <p:cNvPicPr preferRelativeResize="0"/>
          <p:nvPr/>
        </p:nvPicPr>
        <p:blipFill rotWithShape="1">
          <a:blip r:embed="rId2">
            <a:alphaModFix/>
          </a:blip>
          <a:srcRect l="54244" t="17518" r="37124" b="22011"/>
          <a:stretch/>
        </p:blipFill>
        <p:spPr>
          <a:xfrm>
            <a:off x="2437020" y="2697409"/>
            <a:ext cx="374510" cy="380543"/>
          </a:xfrm>
          <a:prstGeom prst="rect">
            <a:avLst/>
          </a:prstGeom>
          <a:noFill/>
          <a:ln>
            <a:noFill/>
          </a:ln>
        </p:spPr>
      </p:pic>
      <p:pic>
        <p:nvPicPr>
          <p:cNvPr id="7" name="Google Shape;226;p15">
            <a:extLst>
              <a:ext uri="{FF2B5EF4-FFF2-40B4-BE49-F238E27FC236}">
                <a16:creationId xmlns:a16="http://schemas.microsoft.com/office/drawing/2014/main" id="{ECA7A452-65CF-5DFD-14D9-ED7F7F04AC9D}"/>
              </a:ext>
            </a:extLst>
          </p:cNvPr>
          <p:cNvPicPr preferRelativeResize="0"/>
          <p:nvPr/>
        </p:nvPicPr>
        <p:blipFill rotWithShape="1">
          <a:blip r:embed="rId2">
            <a:alphaModFix/>
          </a:blip>
          <a:srcRect l="62744" t="17518" r="28624" b="22011"/>
          <a:stretch/>
        </p:blipFill>
        <p:spPr>
          <a:xfrm>
            <a:off x="4076075" y="2697419"/>
            <a:ext cx="351267" cy="356936"/>
          </a:xfrm>
          <a:prstGeom prst="rect">
            <a:avLst/>
          </a:prstGeom>
          <a:noFill/>
          <a:ln>
            <a:noFill/>
          </a:ln>
        </p:spPr>
      </p:pic>
      <p:pic>
        <p:nvPicPr>
          <p:cNvPr id="8" name="Google Shape;227;p15">
            <a:extLst>
              <a:ext uri="{FF2B5EF4-FFF2-40B4-BE49-F238E27FC236}">
                <a16:creationId xmlns:a16="http://schemas.microsoft.com/office/drawing/2014/main" id="{E4441C90-0129-1892-6969-14C47C82265F}"/>
              </a:ext>
            </a:extLst>
          </p:cNvPr>
          <p:cNvPicPr preferRelativeResize="0"/>
          <p:nvPr/>
        </p:nvPicPr>
        <p:blipFill rotWithShape="1">
          <a:blip r:embed="rId2">
            <a:alphaModFix/>
          </a:blip>
          <a:srcRect l="46129" t="17518" r="45755" b="22011"/>
          <a:stretch/>
        </p:blipFill>
        <p:spPr>
          <a:xfrm>
            <a:off x="1197050" y="2697417"/>
            <a:ext cx="350348" cy="380543"/>
          </a:xfrm>
          <a:prstGeom prst="rect">
            <a:avLst/>
          </a:prstGeom>
          <a:noFill/>
          <a:ln>
            <a:noFill/>
          </a:ln>
        </p:spPr>
      </p:pic>
      <p:pic>
        <p:nvPicPr>
          <p:cNvPr id="9" name="Google Shape;228;p15">
            <a:extLst>
              <a:ext uri="{FF2B5EF4-FFF2-40B4-BE49-F238E27FC236}">
                <a16:creationId xmlns:a16="http://schemas.microsoft.com/office/drawing/2014/main" id="{BFE06DE0-F6B4-4CB3-F1B6-9AA906B373D9}"/>
              </a:ext>
            </a:extLst>
          </p:cNvPr>
          <p:cNvPicPr preferRelativeResize="0"/>
          <p:nvPr/>
        </p:nvPicPr>
        <p:blipFill rotWithShape="1">
          <a:blip r:embed="rId2">
            <a:alphaModFix/>
          </a:blip>
          <a:srcRect l="46129" t="17518" r="45755" b="22011"/>
          <a:stretch/>
        </p:blipFill>
        <p:spPr>
          <a:xfrm>
            <a:off x="846701" y="3077961"/>
            <a:ext cx="350348" cy="380543"/>
          </a:xfrm>
          <a:prstGeom prst="rect">
            <a:avLst/>
          </a:prstGeom>
          <a:noFill/>
          <a:ln>
            <a:noFill/>
          </a:ln>
        </p:spPr>
      </p:pic>
      <p:pic>
        <p:nvPicPr>
          <p:cNvPr id="10" name="Google Shape;229;p15">
            <a:extLst>
              <a:ext uri="{FF2B5EF4-FFF2-40B4-BE49-F238E27FC236}">
                <a16:creationId xmlns:a16="http://schemas.microsoft.com/office/drawing/2014/main" id="{9BCCFE43-6F84-180E-F96B-2FFDA037998D}"/>
              </a:ext>
            </a:extLst>
          </p:cNvPr>
          <p:cNvPicPr preferRelativeResize="0"/>
          <p:nvPr/>
        </p:nvPicPr>
        <p:blipFill rotWithShape="1">
          <a:blip r:embed="rId2">
            <a:alphaModFix/>
          </a:blip>
          <a:srcRect l="46129" t="17518" r="45755" b="22011"/>
          <a:stretch/>
        </p:blipFill>
        <p:spPr>
          <a:xfrm>
            <a:off x="1197050" y="3077961"/>
            <a:ext cx="350348" cy="380543"/>
          </a:xfrm>
          <a:prstGeom prst="rect">
            <a:avLst/>
          </a:prstGeom>
          <a:noFill/>
          <a:ln>
            <a:noFill/>
          </a:ln>
        </p:spPr>
      </p:pic>
      <p:pic>
        <p:nvPicPr>
          <p:cNvPr id="11" name="Google Shape;230;p15">
            <a:extLst>
              <a:ext uri="{FF2B5EF4-FFF2-40B4-BE49-F238E27FC236}">
                <a16:creationId xmlns:a16="http://schemas.microsoft.com/office/drawing/2014/main" id="{145E63F5-47C7-6D7F-C45C-9259EDB614F0}"/>
              </a:ext>
            </a:extLst>
          </p:cNvPr>
          <p:cNvPicPr preferRelativeResize="0"/>
          <p:nvPr/>
        </p:nvPicPr>
        <p:blipFill rotWithShape="1">
          <a:blip r:embed="rId2">
            <a:alphaModFix/>
          </a:blip>
          <a:srcRect l="54244" t="17518" r="37124" b="22011"/>
          <a:stretch/>
        </p:blipFill>
        <p:spPr>
          <a:xfrm>
            <a:off x="2832608" y="2697409"/>
            <a:ext cx="374510" cy="380543"/>
          </a:xfrm>
          <a:prstGeom prst="rect">
            <a:avLst/>
          </a:prstGeom>
          <a:noFill/>
          <a:ln>
            <a:noFill/>
          </a:ln>
        </p:spPr>
      </p:pic>
      <p:pic>
        <p:nvPicPr>
          <p:cNvPr id="12" name="Google Shape;231;p15">
            <a:extLst>
              <a:ext uri="{FF2B5EF4-FFF2-40B4-BE49-F238E27FC236}">
                <a16:creationId xmlns:a16="http://schemas.microsoft.com/office/drawing/2014/main" id="{B7DAEAEC-90CE-1AF4-2EF1-D5335EDAC70B}"/>
              </a:ext>
            </a:extLst>
          </p:cNvPr>
          <p:cNvPicPr preferRelativeResize="0"/>
          <p:nvPr/>
        </p:nvPicPr>
        <p:blipFill rotWithShape="1">
          <a:blip r:embed="rId2">
            <a:alphaModFix/>
          </a:blip>
          <a:srcRect l="62744" t="17518" r="28624" b="22011"/>
          <a:stretch/>
        </p:blipFill>
        <p:spPr>
          <a:xfrm>
            <a:off x="4447112" y="2697419"/>
            <a:ext cx="351267" cy="356936"/>
          </a:xfrm>
          <a:prstGeom prst="rect">
            <a:avLst/>
          </a:prstGeom>
          <a:noFill/>
          <a:ln>
            <a:noFill/>
          </a:ln>
        </p:spPr>
      </p:pic>
      <p:pic>
        <p:nvPicPr>
          <p:cNvPr id="13" name="Google Shape;232;p15">
            <a:extLst>
              <a:ext uri="{FF2B5EF4-FFF2-40B4-BE49-F238E27FC236}">
                <a16:creationId xmlns:a16="http://schemas.microsoft.com/office/drawing/2014/main" id="{E557CCB2-F111-F6DB-3B33-1908F126F233}"/>
              </a:ext>
            </a:extLst>
          </p:cNvPr>
          <p:cNvPicPr preferRelativeResize="0"/>
          <p:nvPr/>
        </p:nvPicPr>
        <p:blipFill rotWithShape="1">
          <a:blip r:embed="rId2">
            <a:alphaModFix/>
          </a:blip>
          <a:srcRect l="62744" t="17518" r="28624" b="22011"/>
          <a:stretch/>
        </p:blipFill>
        <p:spPr>
          <a:xfrm>
            <a:off x="4818149" y="2697419"/>
            <a:ext cx="351267" cy="356936"/>
          </a:xfrm>
          <a:prstGeom prst="rect">
            <a:avLst/>
          </a:prstGeom>
          <a:noFill/>
          <a:ln>
            <a:noFill/>
          </a:ln>
        </p:spPr>
      </p:pic>
      <p:pic>
        <p:nvPicPr>
          <p:cNvPr id="14" name="Google Shape;233;p15">
            <a:extLst>
              <a:ext uri="{FF2B5EF4-FFF2-40B4-BE49-F238E27FC236}">
                <a16:creationId xmlns:a16="http://schemas.microsoft.com/office/drawing/2014/main" id="{3A1FECE6-1B61-4FF4-49CB-91B367D94B17}"/>
              </a:ext>
            </a:extLst>
          </p:cNvPr>
          <p:cNvPicPr preferRelativeResize="0"/>
          <p:nvPr/>
        </p:nvPicPr>
        <p:blipFill rotWithShape="1">
          <a:blip r:embed="rId2">
            <a:alphaModFix/>
          </a:blip>
          <a:srcRect l="62744" t="17518" r="28624" b="22011"/>
          <a:stretch/>
        </p:blipFill>
        <p:spPr>
          <a:xfrm>
            <a:off x="4076075" y="3101583"/>
            <a:ext cx="351267" cy="356936"/>
          </a:xfrm>
          <a:prstGeom prst="rect">
            <a:avLst/>
          </a:prstGeom>
          <a:noFill/>
          <a:ln>
            <a:noFill/>
          </a:ln>
        </p:spPr>
      </p:pic>
      <p:pic>
        <p:nvPicPr>
          <p:cNvPr id="15" name="Google Shape;234;p15">
            <a:extLst>
              <a:ext uri="{FF2B5EF4-FFF2-40B4-BE49-F238E27FC236}">
                <a16:creationId xmlns:a16="http://schemas.microsoft.com/office/drawing/2014/main" id="{78EEA031-006D-7747-D7FC-21A5F6E3A4EC}"/>
              </a:ext>
            </a:extLst>
          </p:cNvPr>
          <p:cNvPicPr preferRelativeResize="0"/>
          <p:nvPr/>
        </p:nvPicPr>
        <p:blipFill rotWithShape="1">
          <a:blip r:embed="rId2">
            <a:alphaModFix/>
          </a:blip>
          <a:srcRect l="62744" t="17518" r="28624" b="22011"/>
          <a:stretch/>
        </p:blipFill>
        <p:spPr>
          <a:xfrm>
            <a:off x="4447112" y="3101583"/>
            <a:ext cx="351267" cy="356936"/>
          </a:xfrm>
          <a:prstGeom prst="rect">
            <a:avLst/>
          </a:prstGeom>
          <a:noFill/>
          <a:ln>
            <a:noFill/>
          </a:ln>
        </p:spPr>
      </p:pic>
      <p:pic>
        <p:nvPicPr>
          <p:cNvPr id="16" name="Google Shape;235;p15">
            <a:extLst>
              <a:ext uri="{FF2B5EF4-FFF2-40B4-BE49-F238E27FC236}">
                <a16:creationId xmlns:a16="http://schemas.microsoft.com/office/drawing/2014/main" id="{2C7A1AAE-88F9-3255-368C-1DF4749ED9B6}"/>
              </a:ext>
            </a:extLst>
          </p:cNvPr>
          <p:cNvPicPr preferRelativeResize="0"/>
          <p:nvPr/>
        </p:nvPicPr>
        <p:blipFill rotWithShape="1">
          <a:blip r:embed="rId2">
            <a:alphaModFix/>
          </a:blip>
          <a:srcRect l="62744" t="17518" r="28624" b="22011"/>
          <a:stretch/>
        </p:blipFill>
        <p:spPr>
          <a:xfrm>
            <a:off x="4818149" y="3101583"/>
            <a:ext cx="351267" cy="356936"/>
          </a:xfrm>
          <a:prstGeom prst="rect">
            <a:avLst/>
          </a:prstGeom>
          <a:noFill/>
          <a:ln>
            <a:noFill/>
          </a:ln>
        </p:spPr>
      </p:pic>
      <p:sp>
        <p:nvSpPr>
          <p:cNvPr id="17" name="Google Shape;236;p15">
            <a:extLst>
              <a:ext uri="{FF2B5EF4-FFF2-40B4-BE49-F238E27FC236}">
                <a16:creationId xmlns:a16="http://schemas.microsoft.com/office/drawing/2014/main" id="{E0E55D48-1F4C-B14E-B6F0-1A121E2D2165}"/>
              </a:ext>
            </a:extLst>
          </p:cNvPr>
          <p:cNvSpPr txBox="1"/>
          <p:nvPr/>
        </p:nvSpPr>
        <p:spPr>
          <a:xfrm>
            <a:off x="658545" y="1511826"/>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t>578 + 146 = </a:t>
            </a:r>
            <a:endParaRPr/>
          </a:p>
        </p:txBody>
      </p:sp>
      <p:pic>
        <p:nvPicPr>
          <p:cNvPr id="18" name="Google Shape;237;p15">
            <a:extLst>
              <a:ext uri="{FF2B5EF4-FFF2-40B4-BE49-F238E27FC236}">
                <a16:creationId xmlns:a16="http://schemas.microsoft.com/office/drawing/2014/main" id="{B689587B-0920-5267-CB21-EC5ED167D982}"/>
              </a:ext>
            </a:extLst>
          </p:cNvPr>
          <p:cNvPicPr preferRelativeResize="0"/>
          <p:nvPr/>
        </p:nvPicPr>
        <p:blipFill rotWithShape="1">
          <a:blip r:embed="rId2">
            <a:alphaModFix/>
          </a:blip>
          <a:srcRect l="46129" t="17518" r="45755" b="22011"/>
          <a:stretch/>
        </p:blipFill>
        <p:spPr>
          <a:xfrm>
            <a:off x="1577464" y="2697425"/>
            <a:ext cx="350348" cy="380543"/>
          </a:xfrm>
          <a:prstGeom prst="rect">
            <a:avLst/>
          </a:prstGeom>
          <a:noFill/>
          <a:ln>
            <a:noFill/>
          </a:ln>
        </p:spPr>
      </p:pic>
      <p:pic>
        <p:nvPicPr>
          <p:cNvPr id="19" name="Google Shape;238;p15">
            <a:extLst>
              <a:ext uri="{FF2B5EF4-FFF2-40B4-BE49-F238E27FC236}">
                <a16:creationId xmlns:a16="http://schemas.microsoft.com/office/drawing/2014/main" id="{4B538B78-363A-32D1-03DE-CDEA01D176AB}"/>
              </a:ext>
            </a:extLst>
          </p:cNvPr>
          <p:cNvPicPr preferRelativeResize="0"/>
          <p:nvPr/>
        </p:nvPicPr>
        <p:blipFill rotWithShape="1">
          <a:blip r:embed="rId2">
            <a:alphaModFix/>
          </a:blip>
          <a:srcRect l="54244" t="17518" r="37124" b="22011"/>
          <a:stretch/>
        </p:blipFill>
        <p:spPr>
          <a:xfrm>
            <a:off x="2437024" y="3077949"/>
            <a:ext cx="374510" cy="380543"/>
          </a:xfrm>
          <a:prstGeom prst="rect">
            <a:avLst/>
          </a:prstGeom>
          <a:noFill/>
          <a:ln>
            <a:noFill/>
          </a:ln>
        </p:spPr>
      </p:pic>
      <p:pic>
        <p:nvPicPr>
          <p:cNvPr id="20" name="Google Shape;239;p15">
            <a:extLst>
              <a:ext uri="{FF2B5EF4-FFF2-40B4-BE49-F238E27FC236}">
                <a16:creationId xmlns:a16="http://schemas.microsoft.com/office/drawing/2014/main" id="{F7B249C8-BB2A-177B-8FCB-1208991DB347}"/>
              </a:ext>
            </a:extLst>
          </p:cNvPr>
          <p:cNvPicPr preferRelativeResize="0"/>
          <p:nvPr/>
        </p:nvPicPr>
        <p:blipFill rotWithShape="1">
          <a:blip r:embed="rId2">
            <a:alphaModFix/>
          </a:blip>
          <a:srcRect l="62744" t="17518" r="28624" b="22011"/>
          <a:stretch/>
        </p:blipFill>
        <p:spPr>
          <a:xfrm>
            <a:off x="5189183" y="2697419"/>
            <a:ext cx="351267" cy="356936"/>
          </a:xfrm>
          <a:prstGeom prst="rect">
            <a:avLst/>
          </a:prstGeom>
          <a:noFill/>
          <a:ln>
            <a:noFill/>
          </a:ln>
        </p:spPr>
      </p:pic>
      <p:pic>
        <p:nvPicPr>
          <p:cNvPr id="21" name="Google Shape;240;p15">
            <a:extLst>
              <a:ext uri="{FF2B5EF4-FFF2-40B4-BE49-F238E27FC236}">
                <a16:creationId xmlns:a16="http://schemas.microsoft.com/office/drawing/2014/main" id="{11435B3A-5696-ADD3-6680-6972BAC5D8E0}"/>
              </a:ext>
            </a:extLst>
          </p:cNvPr>
          <p:cNvPicPr preferRelativeResize="0"/>
          <p:nvPr/>
        </p:nvPicPr>
        <p:blipFill rotWithShape="1">
          <a:blip r:embed="rId2">
            <a:alphaModFix/>
          </a:blip>
          <a:srcRect l="62744" t="17518" r="28624" b="22011"/>
          <a:stretch/>
        </p:blipFill>
        <p:spPr>
          <a:xfrm>
            <a:off x="5189183" y="3101583"/>
            <a:ext cx="351267" cy="356936"/>
          </a:xfrm>
          <a:prstGeom prst="rect">
            <a:avLst/>
          </a:prstGeom>
          <a:noFill/>
          <a:ln>
            <a:noFill/>
          </a:ln>
        </p:spPr>
      </p:pic>
      <p:pic>
        <p:nvPicPr>
          <p:cNvPr id="22" name="Google Shape;241;p15">
            <a:extLst>
              <a:ext uri="{FF2B5EF4-FFF2-40B4-BE49-F238E27FC236}">
                <a16:creationId xmlns:a16="http://schemas.microsoft.com/office/drawing/2014/main" id="{A2AEC4A2-06AB-1428-E7B1-B9A978AA51D5}"/>
              </a:ext>
            </a:extLst>
          </p:cNvPr>
          <p:cNvPicPr preferRelativeResize="0"/>
          <p:nvPr/>
        </p:nvPicPr>
        <p:blipFill rotWithShape="1">
          <a:blip r:embed="rId2">
            <a:alphaModFix/>
          </a:blip>
          <a:srcRect l="46129" t="17518" r="45755" b="22011"/>
          <a:stretch/>
        </p:blipFill>
        <p:spPr>
          <a:xfrm>
            <a:off x="846700" y="3708561"/>
            <a:ext cx="350348" cy="380543"/>
          </a:xfrm>
          <a:prstGeom prst="rect">
            <a:avLst/>
          </a:prstGeom>
          <a:noFill/>
          <a:ln>
            <a:noFill/>
          </a:ln>
        </p:spPr>
      </p:pic>
      <p:pic>
        <p:nvPicPr>
          <p:cNvPr id="23" name="Google Shape;242;p15">
            <a:extLst>
              <a:ext uri="{FF2B5EF4-FFF2-40B4-BE49-F238E27FC236}">
                <a16:creationId xmlns:a16="http://schemas.microsoft.com/office/drawing/2014/main" id="{5C76DEB9-AF2B-0C21-27B6-360172874BCE}"/>
              </a:ext>
            </a:extLst>
          </p:cNvPr>
          <p:cNvPicPr preferRelativeResize="0"/>
          <p:nvPr/>
        </p:nvPicPr>
        <p:blipFill rotWithShape="1">
          <a:blip r:embed="rId2">
            <a:alphaModFix/>
          </a:blip>
          <a:srcRect l="54244" t="17518" r="37124" b="22011"/>
          <a:stretch/>
        </p:blipFill>
        <p:spPr>
          <a:xfrm>
            <a:off x="2492895" y="3708559"/>
            <a:ext cx="374510" cy="380543"/>
          </a:xfrm>
          <a:prstGeom prst="rect">
            <a:avLst/>
          </a:prstGeom>
          <a:noFill/>
          <a:ln>
            <a:noFill/>
          </a:ln>
        </p:spPr>
      </p:pic>
      <p:pic>
        <p:nvPicPr>
          <p:cNvPr id="24" name="Google Shape;243;p15">
            <a:extLst>
              <a:ext uri="{FF2B5EF4-FFF2-40B4-BE49-F238E27FC236}">
                <a16:creationId xmlns:a16="http://schemas.microsoft.com/office/drawing/2014/main" id="{73B0E113-7D0E-C875-508C-EB5A907E9171}"/>
              </a:ext>
            </a:extLst>
          </p:cNvPr>
          <p:cNvPicPr preferRelativeResize="0"/>
          <p:nvPr/>
        </p:nvPicPr>
        <p:blipFill rotWithShape="1">
          <a:blip r:embed="rId2">
            <a:alphaModFix/>
          </a:blip>
          <a:srcRect l="54244" t="17518" r="37124" b="22011"/>
          <a:stretch/>
        </p:blipFill>
        <p:spPr>
          <a:xfrm>
            <a:off x="2888483" y="3708559"/>
            <a:ext cx="374510" cy="380543"/>
          </a:xfrm>
          <a:prstGeom prst="rect">
            <a:avLst/>
          </a:prstGeom>
          <a:noFill/>
          <a:ln>
            <a:noFill/>
          </a:ln>
        </p:spPr>
      </p:pic>
      <p:pic>
        <p:nvPicPr>
          <p:cNvPr id="25" name="Google Shape;244;p15">
            <a:extLst>
              <a:ext uri="{FF2B5EF4-FFF2-40B4-BE49-F238E27FC236}">
                <a16:creationId xmlns:a16="http://schemas.microsoft.com/office/drawing/2014/main" id="{6CF15FF6-FCAD-50DF-09BA-1BBFC367BB4C}"/>
              </a:ext>
            </a:extLst>
          </p:cNvPr>
          <p:cNvPicPr preferRelativeResize="0"/>
          <p:nvPr/>
        </p:nvPicPr>
        <p:blipFill rotWithShape="1">
          <a:blip r:embed="rId2">
            <a:alphaModFix/>
          </a:blip>
          <a:srcRect l="54244" t="17518" r="37124" b="22011"/>
          <a:stretch/>
        </p:blipFill>
        <p:spPr>
          <a:xfrm>
            <a:off x="2492899" y="4089099"/>
            <a:ext cx="374510" cy="380543"/>
          </a:xfrm>
          <a:prstGeom prst="rect">
            <a:avLst/>
          </a:prstGeom>
          <a:noFill/>
          <a:ln>
            <a:noFill/>
          </a:ln>
        </p:spPr>
      </p:pic>
      <p:pic>
        <p:nvPicPr>
          <p:cNvPr id="26" name="Google Shape;245;p15">
            <a:extLst>
              <a:ext uri="{FF2B5EF4-FFF2-40B4-BE49-F238E27FC236}">
                <a16:creationId xmlns:a16="http://schemas.microsoft.com/office/drawing/2014/main" id="{49019564-C0A5-8B11-3566-36123858AA7F}"/>
              </a:ext>
            </a:extLst>
          </p:cNvPr>
          <p:cNvPicPr preferRelativeResize="0"/>
          <p:nvPr/>
        </p:nvPicPr>
        <p:blipFill rotWithShape="1">
          <a:blip r:embed="rId2">
            <a:alphaModFix/>
          </a:blip>
          <a:srcRect l="54244" t="17518" r="37124" b="22011"/>
          <a:stretch/>
        </p:blipFill>
        <p:spPr>
          <a:xfrm>
            <a:off x="2888483" y="4097534"/>
            <a:ext cx="374510" cy="380543"/>
          </a:xfrm>
          <a:prstGeom prst="rect">
            <a:avLst/>
          </a:prstGeom>
          <a:noFill/>
          <a:ln>
            <a:noFill/>
          </a:ln>
        </p:spPr>
      </p:pic>
      <p:pic>
        <p:nvPicPr>
          <p:cNvPr id="27" name="Google Shape;246;p15">
            <a:extLst>
              <a:ext uri="{FF2B5EF4-FFF2-40B4-BE49-F238E27FC236}">
                <a16:creationId xmlns:a16="http://schemas.microsoft.com/office/drawing/2014/main" id="{88CAEEEE-088D-12D9-55C8-66808AC0829A}"/>
              </a:ext>
            </a:extLst>
          </p:cNvPr>
          <p:cNvPicPr preferRelativeResize="0"/>
          <p:nvPr/>
        </p:nvPicPr>
        <p:blipFill rotWithShape="1">
          <a:blip r:embed="rId2">
            <a:alphaModFix/>
          </a:blip>
          <a:srcRect l="62744" t="17518" r="28624" b="22011"/>
          <a:stretch/>
        </p:blipFill>
        <p:spPr>
          <a:xfrm>
            <a:off x="4076062" y="3708569"/>
            <a:ext cx="351267" cy="356936"/>
          </a:xfrm>
          <a:prstGeom prst="rect">
            <a:avLst/>
          </a:prstGeom>
          <a:noFill/>
          <a:ln>
            <a:noFill/>
          </a:ln>
        </p:spPr>
      </p:pic>
      <p:pic>
        <p:nvPicPr>
          <p:cNvPr id="28" name="Google Shape;247;p15">
            <a:extLst>
              <a:ext uri="{FF2B5EF4-FFF2-40B4-BE49-F238E27FC236}">
                <a16:creationId xmlns:a16="http://schemas.microsoft.com/office/drawing/2014/main" id="{75AB84BD-3D4F-C935-3C69-87D8D37568EE}"/>
              </a:ext>
            </a:extLst>
          </p:cNvPr>
          <p:cNvPicPr preferRelativeResize="0"/>
          <p:nvPr/>
        </p:nvPicPr>
        <p:blipFill rotWithShape="1">
          <a:blip r:embed="rId2">
            <a:alphaModFix/>
          </a:blip>
          <a:srcRect l="62744" t="17518" r="28624" b="22011"/>
          <a:stretch/>
        </p:blipFill>
        <p:spPr>
          <a:xfrm>
            <a:off x="4447099" y="3708569"/>
            <a:ext cx="351267" cy="356936"/>
          </a:xfrm>
          <a:prstGeom prst="rect">
            <a:avLst/>
          </a:prstGeom>
          <a:noFill/>
          <a:ln>
            <a:noFill/>
          </a:ln>
        </p:spPr>
      </p:pic>
      <p:pic>
        <p:nvPicPr>
          <p:cNvPr id="29" name="Google Shape;248;p15">
            <a:extLst>
              <a:ext uri="{FF2B5EF4-FFF2-40B4-BE49-F238E27FC236}">
                <a16:creationId xmlns:a16="http://schemas.microsoft.com/office/drawing/2014/main" id="{7D151B65-CE18-1616-88B8-9FDAE5F4978C}"/>
              </a:ext>
            </a:extLst>
          </p:cNvPr>
          <p:cNvPicPr preferRelativeResize="0"/>
          <p:nvPr/>
        </p:nvPicPr>
        <p:blipFill rotWithShape="1">
          <a:blip r:embed="rId2">
            <a:alphaModFix/>
          </a:blip>
          <a:srcRect l="62744" t="17518" r="28624" b="22011"/>
          <a:stretch/>
        </p:blipFill>
        <p:spPr>
          <a:xfrm>
            <a:off x="4818137" y="3708569"/>
            <a:ext cx="351267" cy="356936"/>
          </a:xfrm>
          <a:prstGeom prst="rect">
            <a:avLst/>
          </a:prstGeom>
          <a:noFill/>
          <a:ln>
            <a:noFill/>
          </a:ln>
        </p:spPr>
      </p:pic>
      <p:pic>
        <p:nvPicPr>
          <p:cNvPr id="30" name="Google Shape;249;p15">
            <a:extLst>
              <a:ext uri="{FF2B5EF4-FFF2-40B4-BE49-F238E27FC236}">
                <a16:creationId xmlns:a16="http://schemas.microsoft.com/office/drawing/2014/main" id="{6D840F36-9CDC-CDAE-920B-AFE1B7D813A2}"/>
              </a:ext>
            </a:extLst>
          </p:cNvPr>
          <p:cNvPicPr preferRelativeResize="0"/>
          <p:nvPr/>
        </p:nvPicPr>
        <p:blipFill rotWithShape="1">
          <a:blip r:embed="rId2">
            <a:alphaModFix/>
          </a:blip>
          <a:srcRect l="62744" t="17518" r="28624" b="22011"/>
          <a:stretch/>
        </p:blipFill>
        <p:spPr>
          <a:xfrm>
            <a:off x="4076062" y="4112733"/>
            <a:ext cx="351267" cy="356936"/>
          </a:xfrm>
          <a:prstGeom prst="rect">
            <a:avLst/>
          </a:prstGeom>
          <a:noFill/>
          <a:ln>
            <a:noFill/>
          </a:ln>
        </p:spPr>
      </p:pic>
      <p:pic>
        <p:nvPicPr>
          <p:cNvPr id="31" name="Google Shape;250;p15">
            <a:extLst>
              <a:ext uri="{FF2B5EF4-FFF2-40B4-BE49-F238E27FC236}">
                <a16:creationId xmlns:a16="http://schemas.microsoft.com/office/drawing/2014/main" id="{320FB623-DF90-3284-F3CB-B3653393A1F9}"/>
              </a:ext>
            </a:extLst>
          </p:cNvPr>
          <p:cNvPicPr preferRelativeResize="0"/>
          <p:nvPr/>
        </p:nvPicPr>
        <p:blipFill rotWithShape="1">
          <a:blip r:embed="rId2">
            <a:alphaModFix/>
          </a:blip>
          <a:srcRect l="62744" t="17518" r="28624" b="22011"/>
          <a:stretch/>
        </p:blipFill>
        <p:spPr>
          <a:xfrm>
            <a:off x="4447099" y="4112733"/>
            <a:ext cx="351267" cy="356936"/>
          </a:xfrm>
          <a:prstGeom prst="rect">
            <a:avLst/>
          </a:prstGeom>
          <a:noFill/>
          <a:ln>
            <a:noFill/>
          </a:ln>
        </p:spPr>
      </p:pic>
      <p:pic>
        <p:nvPicPr>
          <p:cNvPr id="32" name="Google Shape;251;p15">
            <a:extLst>
              <a:ext uri="{FF2B5EF4-FFF2-40B4-BE49-F238E27FC236}">
                <a16:creationId xmlns:a16="http://schemas.microsoft.com/office/drawing/2014/main" id="{C94AA7B7-60B2-D531-AA6C-849DD0210A0F}"/>
              </a:ext>
            </a:extLst>
          </p:cNvPr>
          <p:cNvPicPr preferRelativeResize="0"/>
          <p:nvPr/>
        </p:nvPicPr>
        <p:blipFill rotWithShape="1">
          <a:blip r:embed="rId2">
            <a:alphaModFix/>
          </a:blip>
          <a:srcRect l="62744" t="17518" r="28624" b="22011"/>
          <a:stretch/>
        </p:blipFill>
        <p:spPr>
          <a:xfrm>
            <a:off x="4818137" y="4112733"/>
            <a:ext cx="351267" cy="356936"/>
          </a:xfrm>
          <a:prstGeom prst="rect">
            <a:avLst/>
          </a:prstGeom>
          <a:noFill/>
          <a:ln>
            <a:noFill/>
          </a:ln>
        </p:spPr>
      </p:pic>
      <p:sp>
        <p:nvSpPr>
          <p:cNvPr id="33" name="Google Shape;252;p15">
            <a:extLst>
              <a:ext uri="{FF2B5EF4-FFF2-40B4-BE49-F238E27FC236}">
                <a16:creationId xmlns:a16="http://schemas.microsoft.com/office/drawing/2014/main" id="{78C20E51-9EE3-CD5E-BA6E-973365FB8181}"/>
              </a:ext>
            </a:extLst>
          </p:cNvPr>
          <p:cNvSpPr txBox="1"/>
          <p:nvPr/>
        </p:nvSpPr>
        <p:spPr>
          <a:xfrm>
            <a:off x="5838028" y="1685481"/>
            <a:ext cx="2550321" cy="3785621"/>
          </a:xfrm>
          <a:prstGeom prst="rect">
            <a:avLst/>
          </a:prstGeom>
          <a:noFill/>
          <a:ln w="28575" cap="flat" cmpd="sng">
            <a:solidFill>
              <a:srgbClr val="F1884C"/>
            </a:solidFill>
            <a:prstDash val="solid"/>
            <a:round/>
            <a:headEnd type="none" w="sm" len="sm"/>
            <a:tailEnd type="none" w="sm" len="sm"/>
          </a:ln>
        </p:spPr>
        <p:txBody>
          <a:bodyPr spcFirstLastPara="1" wrap="square" lIns="91425" tIns="91425" rIns="91425" bIns="91425" anchor="t" anchorCtr="0">
            <a:spAutoFit/>
          </a:bodyPr>
          <a:lstStyle/>
          <a:p>
            <a:pPr lvl="0"/>
            <a:r>
              <a:rPr lang="en-US" b="1" dirty="0">
                <a:solidFill>
                  <a:srgbClr val="1C1C1C"/>
                </a:solidFill>
              </a:rPr>
              <a:t>7 tens + 4 tens + 1 ten = 12 tens</a:t>
            </a:r>
          </a:p>
          <a:p>
            <a:pPr lvl="0"/>
            <a:r>
              <a:rPr lang="en-US" b="1" dirty="0">
                <a:solidFill>
                  <a:srgbClr val="1C1C1C"/>
                </a:solidFill>
              </a:rPr>
              <a:t> </a:t>
            </a:r>
          </a:p>
          <a:p>
            <a:pPr lvl="0"/>
            <a:r>
              <a:rPr lang="en-US" dirty="0">
                <a:solidFill>
                  <a:srgbClr val="1C1C1C"/>
                </a:solidFill>
              </a:rPr>
              <a:t>We need to regroup 10 tens into 1 hundred.</a:t>
            </a:r>
          </a:p>
          <a:p>
            <a:pPr lvl="0"/>
            <a:r>
              <a:rPr lang="en-US" dirty="0">
                <a:solidFill>
                  <a:srgbClr val="1C1C1C"/>
                </a:solidFill>
              </a:rPr>
              <a:t> </a:t>
            </a:r>
          </a:p>
          <a:p>
            <a:pPr lvl="0"/>
            <a:r>
              <a:rPr lang="en-US" dirty="0">
                <a:solidFill>
                  <a:srgbClr val="1C1C1C"/>
                </a:solidFill>
              </a:rPr>
              <a:t>We put the regrouped hundred into the hundreds column.</a:t>
            </a:r>
          </a:p>
          <a:p>
            <a:pPr lvl="0"/>
            <a:r>
              <a:rPr lang="en-US" dirty="0">
                <a:solidFill>
                  <a:srgbClr val="1C1C1C"/>
                </a:solidFill>
              </a:rPr>
              <a:t> </a:t>
            </a:r>
          </a:p>
          <a:p>
            <a:pPr lvl="0"/>
            <a:r>
              <a:rPr lang="en-US" dirty="0">
                <a:solidFill>
                  <a:srgbClr val="1C1C1C"/>
                </a:solidFill>
              </a:rPr>
              <a:t>This leaves us with 2 tens (20) in the tens column.</a:t>
            </a:r>
          </a:p>
        </p:txBody>
      </p:sp>
      <p:pic>
        <p:nvPicPr>
          <p:cNvPr id="35" name="Google Shape;254;p15">
            <a:extLst>
              <a:ext uri="{FF2B5EF4-FFF2-40B4-BE49-F238E27FC236}">
                <a16:creationId xmlns:a16="http://schemas.microsoft.com/office/drawing/2014/main" id="{CBBE1B55-CF8F-DC05-E08F-92B07DC2369C}"/>
              </a:ext>
            </a:extLst>
          </p:cNvPr>
          <p:cNvPicPr preferRelativeResize="0"/>
          <p:nvPr/>
        </p:nvPicPr>
        <p:blipFill rotWithShape="1">
          <a:blip r:embed="rId2">
            <a:alphaModFix/>
          </a:blip>
          <a:srcRect l="54244" t="17518" r="37124" b="22011"/>
          <a:stretch/>
        </p:blipFill>
        <p:spPr>
          <a:xfrm>
            <a:off x="2809996" y="3089796"/>
            <a:ext cx="374510" cy="380543"/>
          </a:xfrm>
          <a:prstGeom prst="rect">
            <a:avLst/>
          </a:prstGeom>
          <a:noFill/>
          <a:ln>
            <a:noFill/>
          </a:ln>
        </p:spPr>
      </p:pic>
      <p:pic>
        <p:nvPicPr>
          <p:cNvPr id="36" name="Google Shape;255;p15">
            <a:extLst>
              <a:ext uri="{FF2B5EF4-FFF2-40B4-BE49-F238E27FC236}">
                <a16:creationId xmlns:a16="http://schemas.microsoft.com/office/drawing/2014/main" id="{C3E84B44-5555-57D5-DA8E-C8540BB647ED}"/>
              </a:ext>
            </a:extLst>
          </p:cNvPr>
          <p:cNvPicPr preferRelativeResize="0"/>
          <p:nvPr/>
        </p:nvPicPr>
        <p:blipFill rotWithShape="1">
          <a:blip r:embed="rId2">
            <a:alphaModFix/>
          </a:blip>
          <a:srcRect l="54244" t="17518" r="37124" b="22011"/>
          <a:stretch/>
        </p:blipFill>
        <p:spPr>
          <a:xfrm>
            <a:off x="3267846" y="2697409"/>
            <a:ext cx="374510" cy="380543"/>
          </a:xfrm>
          <a:prstGeom prst="rect">
            <a:avLst/>
          </a:prstGeom>
          <a:noFill/>
          <a:ln>
            <a:noFill/>
          </a:ln>
        </p:spPr>
      </p:pic>
      <p:pic>
        <p:nvPicPr>
          <p:cNvPr id="37" name="Google Shape;256;p15">
            <a:extLst>
              <a:ext uri="{FF2B5EF4-FFF2-40B4-BE49-F238E27FC236}">
                <a16:creationId xmlns:a16="http://schemas.microsoft.com/office/drawing/2014/main" id="{1C7FDCCC-FAB5-7BA1-5772-EF9DB1C57BD6}"/>
              </a:ext>
            </a:extLst>
          </p:cNvPr>
          <p:cNvPicPr preferRelativeResize="0"/>
          <p:nvPr/>
        </p:nvPicPr>
        <p:blipFill rotWithShape="1">
          <a:blip r:embed="rId2">
            <a:alphaModFix/>
          </a:blip>
          <a:srcRect l="54244" t="17518" r="37124" b="22011"/>
          <a:stretch/>
        </p:blipFill>
        <p:spPr>
          <a:xfrm>
            <a:off x="3245233" y="3089796"/>
            <a:ext cx="374510" cy="380543"/>
          </a:xfrm>
          <a:prstGeom prst="rect">
            <a:avLst/>
          </a:prstGeom>
          <a:noFill/>
          <a:ln>
            <a:noFill/>
          </a:ln>
        </p:spPr>
      </p:pic>
      <p:pic>
        <p:nvPicPr>
          <p:cNvPr id="38" name="Google Shape;257;p15">
            <a:extLst>
              <a:ext uri="{FF2B5EF4-FFF2-40B4-BE49-F238E27FC236}">
                <a16:creationId xmlns:a16="http://schemas.microsoft.com/office/drawing/2014/main" id="{E7FDB576-A773-192D-3A98-F5A2E7B140B9}"/>
              </a:ext>
            </a:extLst>
          </p:cNvPr>
          <p:cNvPicPr preferRelativeResize="0"/>
          <p:nvPr/>
        </p:nvPicPr>
        <p:blipFill rotWithShape="1">
          <a:blip r:embed="rId2">
            <a:alphaModFix/>
          </a:blip>
          <a:srcRect l="54244" t="17518" r="37124" b="22011"/>
          <a:stretch/>
        </p:blipFill>
        <p:spPr>
          <a:xfrm>
            <a:off x="3660658" y="2718284"/>
            <a:ext cx="374510" cy="380543"/>
          </a:xfrm>
          <a:prstGeom prst="rect">
            <a:avLst/>
          </a:prstGeom>
          <a:noFill/>
          <a:ln>
            <a:noFill/>
          </a:ln>
        </p:spPr>
      </p:pic>
      <p:sp>
        <p:nvSpPr>
          <p:cNvPr id="39" name="Google Shape;258;p15">
            <a:extLst>
              <a:ext uri="{FF2B5EF4-FFF2-40B4-BE49-F238E27FC236}">
                <a16:creationId xmlns:a16="http://schemas.microsoft.com/office/drawing/2014/main" id="{5C2985EB-FFD2-D722-3091-0FBC25F962D1}"/>
              </a:ext>
            </a:extLst>
          </p:cNvPr>
          <p:cNvSpPr/>
          <p:nvPr/>
        </p:nvSpPr>
        <p:spPr>
          <a:xfrm>
            <a:off x="3184506" y="1512402"/>
            <a:ext cx="733050" cy="404008"/>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 name="Google Shape;259;p15">
            <a:extLst>
              <a:ext uri="{FF2B5EF4-FFF2-40B4-BE49-F238E27FC236}">
                <a16:creationId xmlns:a16="http://schemas.microsoft.com/office/drawing/2014/main" id="{E4D6A032-DADB-7499-A0BF-0150BAB224E2}"/>
              </a:ext>
            </a:extLst>
          </p:cNvPr>
          <p:cNvSpPr txBox="1"/>
          <p:nvPr/>
        </p:nvSpPr>
        <p:spPr>
          <a:xfrm>
            <a:off x="4622732" y="5331010"/>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4</a:t>
            </a:r>
            <a:endParaRPr b="1" dirty="0"/>
          </a:p>
        </p:txBody>
      </p:sp>
      <p:grpSp>
        <p:nvGrpSpPr>
          <p:cNvPr id="51" name="Group 50">
            <a:extLst>
              <a:ext uri="{FF2B5EF4-FFF2-40B4-BE49-F238E27FC236}">
                <a16:creationId xmlns:a16="http://schemas.microsoft.com/office/drawing/2014/main" id="{19A6041E-0645-2BC6-3C8E-566016BDF436}"/>
              </a:ext>
            </a:extLst>
          </p:cNvPr>
          <p:cNvGrpSpPr/>
          <p:nvPr/>
        </p:nvGrpSpPr>
        <p:grpSpPr>
          <a:xfrm>
            <a:off x="3353577" y="2697417"/>
            <a:ext cx="1883374" cy="2408458"/>
            <a:chOff x="3353577" y="3094225"/>
            <a:chExt cx="1883374" cy="2408458"/>
          </a:xfrm>
        </p:grpSpPr>
        <p:grpSp>
          <p:nvGrpSpPr>
            <p:cNvPr id="47" name="Group 46">
              <a:extLst>
                <a:ext uri="{FF2B5EF4-FFF2-40B4-BE49-F238E27FC236}">
                  <a16:creationId xmlns:a16="http://schemas.microsoft.com/office/drawing/2014/main" id="{E23B6C3F-BC82-AB91-7726-B7A092E79082}"/>
                </a:ext>
              </a:extLst>
            </p:cNvPr>
            <p:cNvGrpSpPr/>
            <p:nvPr/>
          </p:nvGrpSpPr>
          <p:grpSpPr>
            <a:xfrm>
              <a:off x="4081551" y="3094225"/>
              <a:ext cx="1155400" cy="1780575"/>
              <a:chOff x="4081551" y="3094225"/>
              <a:chExt cx="1155400" cy="1780575"/>
            </a:xfrm>
          </p:grpSpPr>
          <p:sp>
            <p:nvSpPr>
              <p:cNvPr id="41" name="Google Shape;260;p15">
                <a:extLst>
                  <a:ext uri="{FF2B5EF4-FFF2-40B4-BE49-F238E27FC236}">
                    <a16:creationId xmlns:a16="http://schemas.microsoft.com/office/drawing/2014/main" id="{E26586D0-4485-D299-74EB-0383E2E6CF98}"/>
                  </a:ext>
                </a:extLst>
              </p:cNvPr>
              <p:cNvSpPr/>
              <p:nvPr/>
            </p:nvSpPr>
            <p:spPr>
              <a:xfrm>
                <a:off x="4081551" y="3094225"/>
                <a:ext cx="736500" cy="8169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 name="Google Shape;261;p15">
                <a:extLst>
                  <a:ext uri="{FF2B5EF4-FFF2-40B4-BE49-F238E27FC236}">
                    <a16:creationId xmlns:a16="http://schemas.microsoft.com/office/drawing/2014/main" id="{8A268037-8F12-FBC5-C86C-9BA2C7D68AA9}"/>
                  </a:ext>
                </a:extLst>
              </p:cNvPr>
              <p:cNvSpPr/>
              <p:nvPr/>
            </p:nvSpPr>
            <p:spPr>
              <a:xfrm>
                <a:off x="4082851" y="3915100"/>
                <a:ext cx="1154100" cy="9597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 name="Google Shape;262;p15">
                <a:extLst>
                  <a:ext uri="{FF2B5EF4-FFF2-40B4-BE49-F238E27FC236}">
                    <a16:creationId xmlns:a16="http://schemas.microsoft.com/office/drawing/2014/main" id="{266E20AC-FE5A-E253-21F1-2817FE911136}"/>
                  </a:ext>
                </a:extLst>
              </p:cNvPr>
              <p:cNvSpPr/>
              <p:nvPr/>
            </p:nvSpPr>
            <p:spPr>
              <a:xfrm>
                <a:off x="4099401" y="3860800"/>
                <a:ext cx="699000" cy="114300"/>
              </a:xfrm>
              <a:prstGeom prst="rect">
                <a:avLst/>
              </a:prstGeom>
              <a:solidFill>
                <a:srgbClr val="F9E8D5"/>
              </a:solidFill>
              <a:ln w="9525" cap="flat" cmpd="sng">
                <a:solidFill>
                  <a:srgbClr val="F9E8D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0" name="Group 49">
              <a:extLst>
                <a:ext uri="{FF2B5EF4-FFF2-40B4-BE49-F238E27FC236}">
                  <a16:creationId xmlns:a16="http://schemas.microsoft.com/office/drawing/2014/main" id="{59CCD47E-70F6-7094-A983-534FF93677CF}"/>
                </a:ext>
              </a:extLst>
            </p:cNvPr>
            <p:cNvGrpSpPr/>
            <p:nvPr/>
          </p:nvGrpSpPr>
          <p:grpSpPr>
            <a:xfrm>
              <a:off x="3353577" y="4934575"/>
              <a:ext cx="963256" cy="568108"/>
              <a:chOff x="3353577" y="4934575"/>
              <a:chExt cx="963256" cy="568108"/>
            </a:xfrm>
          </p:grpSpPr>
          <p:pic>
            <p:nvPicPr>
              <p:cNvPr id="34" name="Google Shape;253;p15">
                <a:extLst>
                  <a:ext uri="{FF2B5EF4-FFF2-40B4-BE49-F238E27FC236}">
                    <a16:creationId xmlns:a16="http://schemas.microsoft.com/office/drawing/2014/main" id="{9B6F0A85-5DA6-A517-C2AA-AED69D6588FC}"/>
                  </a:ext>
                </a:extLst>
              </p:cNvPr>
              <p:cNvPicPr preferRelativeResize="0"/>
              <p:nvPr/>
            </p:nvPicPr>
            <p:blipFill rotWithShape="1">
              <a:blip r:embed="rId2">
                <a:alphaModFix/>
              </a:blip>
              <a:srcRect l="54244" t="17518" r="37124" b="22011"/>
              <a:stretch/>
            </p:blipFill>
            <p:spPr>
              <a:xfrm>
                <a:off x="3353577" y="5122140"/>
                <a:ext cx="374510" cy="380543"/>
              </a:xfrm>
              <a:prstGeom prst="rect">
                <a:avLst/>
              </a:prstGeom>
              <a:noFill/>
              <a:ln>
                <a:noFill/>
              </a:ln>
            </p:spPr>
          </p:pic>
          <p:grpSp>
            <p:nvGrpSpPr>
              <p:cNvPr id="44" name="Google Shape;263;p15">
                <a:extLst>
                  <a:ext uri="{FF2B5EF4-FFF2-40B4-BE49-F238E27FC236}">
                    <a16:creationId xmlns:a16="http://schemas.microsoft.com/office/drawing/2014/main" id="{FEEFA297-0186-134A-4CFA-40F2E364112C}"/>
                  </a:ext>
                </a:extLst>
              </p:cNvPr>
              <p:cNvGrpSpPr/>
              <p:nvPr/>
            </p:nvGrpSpPr>
            <p:grpSpPr>
              <a:xfrm>
                <a:off x="3794605" y="4934575"/>
                <a:ext cx="522228" cy="356936"/>
                <a:chOff x="3941151" y="4934575"/>
                <a:chExt cx="474624" cy="356936"/>
              </a:xfrm>
            </p:grpSpPr>
            <p:sp>
              <p:nvSpPr>
                <p:cNvPr id="45" name="Google Shape;264;p15">
                  <a:extLst>
                    <a:ext uri="{FF2B5EF4-FFF2-40B4-BE49-F238E27FC236}">
                      <a16:creationId xmlns:a16="http://schemas.microsoft.com/office/drawing/2014/main" id="{D7F3EA44-19F7-34F6-E10F-06842D94B5B1}"/>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46" name="Google Shape;265;p15">
                  <a:extLst>
                    <a:ext uri="{FF2B5EF4-FFF2-40B4-BE49-F238E27FC236}">
                      <a16:creationId xmlns:a16="http://schemas.microsoft.com/office/drawing/2014/main" id="{6AEAC0DA-834D-5EED-0770-FCC5B2D24121}"/>
                    </a:ext>
                  </a:extLst>
                </p:cNvPr>
                <p:cNvCxnSpPr>
                  <a:cxnSpLocks/>
                </p:cNvCxnSpPr>
                <p:nvPr/>
              </p:nvCxnSpPr>
              <p:spPr>
                <a:xfrm flipH="1" flipV="1">
                  <a:off x="3941151" y="5274787"/>
                  <a:ext cx="332802" cy="16724"/>
                </a:xfrm>
                <a:prstGeom prst="straightConnector1">
                  <a:avLst/>
                </a:prstGeom>
                <a:noFill/>
                <a:ln w="28575" cap="flat" cmpd="sng">
                  <a:solidFill>
                    <a:schemeClr val="dk2"/>
                  </a:solidFill>
                  <a:prstDash val="solid"/>
                  <a:round/>
                  <a:headEnd type="none" w="med" len="med"/>
                  <a:tailEnd type="triangle" w="med" len="med"/>
                </a:ln>
              </p:spPr>
            </p:cxnSp>
          </p:grpSp>
        </p:grpSp>
      </p:grpSp>
      <p:grpSp>
        <p:nvGrpSpPr>
          <p:cNvPr id="62" name="Group 61">
            <a:extLst>
              <a:ext uri="{FF2B5EF4-FFF2-40B4-BE49-F238E27FC236}">
                <a16:creationId xmlns:a16="http://schemas.microsoft.com/office/drawing/2014/main" id="{3C70B9AD-B8B4-EAF4-655F-0B6D2E2447EC}"/>
              </a:ext>
            </a:extLst>
          </p:cNvPr>
          <p:cNvGrpSpPr/>
          <p:nvPr/>
        </p:nvGrpSpPr>
        <p:grpSpPr>
          <a:xfrm>
            <a:off x="1772964" y="2693244"/>
            <a:ext cx="1879776" cy="2404310"/>
            <a:chOff x="1772964" y="2693244"/>
            <a:chExt cx="1879776" cy="2404310"/>
          </a:xfrm>
        </p:grpSpPr>
        <p:grpSp>
          <p:nvGrpSpPr>
            <p:cNvPr id="54" name="Google Shape;318;p16">
              <a:extLst>
                <a:ext uri="{FF2B5EF4-FFF2-40B4-BE49-F238E27FC236}">
                  <a16:creationId xmlns:a16="http://schemas.microsoft.com/office/drawing/2014/main" id="{FBA7D62E-0C9F-3A87-D6D8-0212302E5314}"/>
                </a:ext>
              </a:extLst>
            </p:cNvPr>
            <p:cNvGrpSpPr/>
            <p:nvPr/>
          </p:nvGrpSpPr>
          <p:grpSpPr>
            <a:xfrm>
              <a:off x="2230539" y="4522317"/>
              <a:ext cx="509341" cy="356936"/>
              <a:chOff x="3952864" y="4934575"/>
              <a:chExt cx="462911" cy="356936"/>
            </a:xfrm>
          </p:grpSpPr>
          <p:sp>
            <p:nvSpPr>
              <p:cNvPr id="55" name="Google Shape;319;p16">
                <a:extLst>
                  <a:ext uri="{FF2B5EF4-FFF2-40B4-BE49-F238E27FC236}">
                    <a16:creationId xmlns:a16="http://schemas.microsoft.com/office/drawing/2014/main" id="{26E24FF6-E9D8-608B-1D0F-5D47F9E5B89B}"/>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56" name="Google Shape;320;p16">
                <a:extLst>
                  <a:ext uri="{FF2B5EF4-FFF2-40B4-BE49-F238E27FC236}">
                    <a16:creationId xmlns:a16="http://schemas.microsoft.com/office/drawing/2014/main" id="{85A3963E-FAEF-DC99-9FBE-5CF7D54CEF7B}"/>
                  </a:ext>
                </a:extLst>
              </p:cNvPr>
              <p:cNvCxnSpPr>
                <a:cxnSpLocks/>
              </p:cNvCxnSpPr>
              <p:nvPr/>
            </p:nvCxnSpPr>
            <p:spPr>
              <a:xfrm flipH="1">
                <a:off x="3952864" y="5290237"/>
                <a:ext cx="274790" cy="0"/>
              </a:xfrm>
              <a:prstGeom prst="straightConnector1">
                <a:avLst/>
              </a:prstGeom>
              <a:noFill/>
              <a:ln w="28575" cap="flat" cmpd="sng">
                <a:solidFill>
                  <a:schemeClr val="dk2"/>
                </a:solidFill>
                <a:prstDash val="solid"/>
                <a:round/>
                <a:headEnd type="none" w="med" len="med"/>
                <a:tailEnd type="triangle" w="med" len="med"/>
              </a:ln>
            </p:spPr>
          </p:cxnSp>
        </p:grpSp>
        <p:pic>
          <p:nvPicPr>
            <p:cNvPr id="57" name="Google Shape;321;p16">
              <a:extLst>
                <a:ext uri="{FF2B5EF4-FFF2-40B4-BE49-F238E27FC236}">
                  <a16:creationId xmlns:a16="http://schemas.microsoft.com/office/drawing/2014/main" id="{472DEDDD-F8AB-E30E-9D1E-5FC483128D09}"/>
                </a:ext>
              </a:extLst>
            </p:cNvPr>
            <p:cNvPicPr preferRelativeResize="0"/>
            <p:nvPr/>
          </p:nvPicPr>
          <p:blipFill rotWithShape="1">
            <a:blip r:embed="rId2">
              <a:alphaModFix/>
            </a:blip>
            <a:srcRect l="46129" t="17518" r="45755" b="22011"/>
            <a:stretch/>
          </p:blipFill>
          <p:spPr>
            <a:xfrm>
              <a:off x="1772964" y="4717011"/>
              <a:ext cx="350348" cy="380543"/>
            </a:xfrm>
            <a:prstGeom prst="rect">
              <a:avLst/>
            </a:prstGeom>
            <a:noFill/>
            <a:ln>
              <a:noFill/>
            </a:ln>
          </p:spPr>
        </p:pic>
        <p:grpSp>
          <p:nvGrpSpPr>
            <p:cNvPr id="48" name="Group 47">
              <a:extLst>
                <a:ext uri="{FF2B5EF4-FFF2-40B4-BE49-F238E27FC236}">
                  <a16:creationId xmlns:a16="http://schemas.microsoft.com/office/drawing/2014/main" id="{D8225FDB-2DBB-91C6-4BF8-8364CDC29F19}"/>
                </a:ext>
              </a:extLst>
            </p:cNvPr>
            <p:cNvGrpSpPr/>
            <p:nvPr/>
          </p:nvGrpSpPr>
          <p:grpSpPr>
            <a:xfrm>
              <a:off x="2444137" y="2693244"/>
              <a:ext cx="1208603" cy="1780686"/>
              <a:chOff x="2512497" y="2566775"/>
              <a:chExt cx="1208603" cy="1780686"/>
            </a:xfrm>
          </p:grpSpPr>
          <p:sp>
            <p:nvSpPr>
              <p:cNvPr id="49" name="Google Shape;315;p16">
                <a:extLst>
                  <a:ext uri="{FF2B5EF4-FFF2-40B4-BE49-F238E27FC236}">
                    <a16:creationId xmlns:a16="http://schemas.microsoft.com/office/drawing/2014/main" id="{3453C040-0CA1-4915-0786-05A966800545}"/>
                  </a:ext>
                </a:extLst>
              </p:cNvPr>
              <p:cNvSpPr/>
              <p:nvPr/>
            </p:nvSpPr>
            <p:spPr>
              <a:xfrm>
                <a:off x="2514800" y="2566775"/>
                <a:ext cx="1206300" cy="8169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 name="Google Shape;316;p16">
                <a:extLst>
                  <a:ext uri="{FF2B5EF4-FFF2-40B4-BE49-F238E27FC236}">
                    <a16:creationId xmlns:a16="http://schemas.microsoft.com/office/drawing/2014/main" id="{E0D450CF-0945-DEFC-7A23-8BB60E449F8C}"/>
                  </a:ext>
                </a:extLst>
              </p:cNvPr>
              <p:cNvSpPr/>
              <p:nvPr/>
            </p:nvSpPr>
            <p:spPr>
              <a:xfrm>
                <a:off x="2512497" y="3387761"/>
                <a:ext cx="887400" cy="9597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 name="Google Shape;317;p16">
                <a:extLst>
                  <a:ext uri="{FF2B5EF4-FFF2-40B4-BE49-F238E27FC236}">
                    <a16:creationId xmlns:a16="http://schemas.microsoft.com/office/drawing/2014/main" id="{4B439DF5-0448-7DB0-E5B7-9B20EED62ED8}"/>
                  </a:ext>
                </a:extLst>
              </p:cNvPr>
              <p:cNvSpPr/>
              <p:nvPr/>
            </p:nvSpPr>
            <p:spPr>
              <a:xfrm>
                <a:off x="2531481" y="3333350"/>
                <a:ext cx="845759" cy="98712"/>
              </a:xfrm>
              <a:prstGeom prst="rect">
                <a:avLst/>
              </a:prstGeom>
              <a:solidFill>
                <a:srgbClr val="F9E8D5"/>
              </a:solidFill>
              <a:ln w="9525" cap="flat" cmpd="sng">
                <a:solidFill>
                  <a:srgbClr val="F9E8D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grpSp>
      </p:grpSp>
      <p:sp>
        <p:nvSpPr>
          <p:cNvPr id="63" name="Google Shape;259;p15">
            <a:extLst>
              <a:ext uri="{FF2B5EF4-FFF2-40B4-BE49-F238E27FC236}">
                <a16:creationId xmlns:a16="http://schemas.microsoft.com/office/drawing/2014/main" id="{18BF74B4-F04B-4606-8739-3E22C8EC2817}"/>
              </a:ext>
            </a:extLst>
          </p:cNvPr>
          <p:cNvSpPr txBox="1"/>
          <p:nvPr/>
        </p:nvSpPr>
        <p:spPr>
          <a:xfrm>
            <a:off x="3011887" y="5343339"/>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20</a:t>
            </a:r>
            <a:endParaRPr b="1" dirty="0"/>
          </a:p>
        </p:txBody>
      </p:sp>
    </p:spTree>
    <p:extLst>
      <p:ext uri="{BB962C8B-B14F-4D97-AF65-F5344CB8AC3E}">
        <p14:creationId xmlns:p14="http://schemas.microsoft.com/office/powerpoint/2010/main" val="312504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oogle Shape;223;p15">
            <a:extLst>
              <a:ext uri="{FF2B5EF4-FFF2-40B4-BE49-F238E27FC236}">
                <a16:creationId xmlns:a16="http://schemas.microsoft.com/office/drawing/2014/main" id="{C8BBA858-EFF8-5466-74BC-9305923CD626}"/>
              </a:ext>
            </a:extLst>
          </p:cNvPr>
          <p:cNvGraphicFramePr/>
          <p:nvPr/>
        </p:nvGraphicFramePr>
        <p:xfrm>
          <a:off x="755651" y="2154630"/>
          <a:ext cx="4930125" cy="2510320"/>
        </p:xfrm>
        <a:graphic>
          <a:graphicData uri="http://schemas.openxmlformats.org/drawingml/2006/table">
            <a:tbl>
              <a:tblPr>
                <a:noFill/>
              </a:tblPr>
              <a:tblGrid>
                <a:gridCol w="1643375">
                  <a:extLst>
                    <a:ext uri="{9D8B030D-6E8A-4147-A177-3AD203B41FA5}">
                      <a16:colId xmlns:a16="http://schemas.microsoft.com/office/drawing/2014/main" val="20000"/>
                    </a:ext>
                  </a:extLst>
                </a:gridCol>
                <a:gridCol w="1643375">
                  <a:extLst>
                    <a:ext uri="{9D8B030D-6E8A-4147-A177-3AD203B41FA5}">
                      <a16:colId xmlns:a16="http://schemas.microsoft.com/office/drawing/2014/main" val="20001"/>
                    </a:ext>
                  </a:extLst>
                </a:gridCol>
                <a:gridCol w="1643375">
                  <a:extLst>
                    <a:ext uri="{9D8B030D-6E8A-4147-A177-3AD203B41FA5}">
                      <a16:colId xmlns:a16="http://schemas.microsoft.com/office/drawing/2014/main" val="20002"/>
                    </a:ext>
                  </a:extLst>
                </a:gridCol>
              </a:tblGrid>
              <a:tr h="446650">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T</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O</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87205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181100">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Google Shape;224;p15">
            <a:extLst>
              <a:ext uri="{FF2B5EF4-FFF2-40B4-BE49-F238E27FC236}">
                <a16:creationId xmlns:a16="http://schemas.microsoft.com/office/drawing/2014/main" id="{BEDBB564-2366-6BEF-0A35-3B7D48706414}"/>
              </a:ext>
            </a:extLst>
          </p:cNvPr>
          <p:cNvPicPr preferRelativeResize="0"/>
          <p:nvPr/>
        </p:nvPicPr>
        <p:blipFill rotWithShape="1">
          <a:blip r:embed="rId2">
            <a:alphaModFix/>
          </a:blip>
          <a:srcRect l="46129" t="17518" r="45755" b="22011"/>
          <a:stretch/>
        </p:blipFill>
        <p:spPr>
          <a:xfrm>
            <a:off x="846701" y="2697417"/>
            <a:ext cx="350348" cy="380543"/>
          </a:xfrm>
          <a:prstGeom prst="rect">
            <a:avLst/>
          </a:prstGeom>
          <a:noFill/>
          <a:ln>
            <a:noFill/>
          </a:ln>
        </p:spPr>
      </p:pic>
      <p:pic>
        <p:nvPicPr>
          <p:cNvPr id="5" name="Google Shape;225;p15">
            <a:extLst>
              <a:ext uri="{FF2B5EF4-FFF2-40B4-BE49-F238E27FC236}">
                <a16:creationId xmlns:a16="http://schemas.microsoft.com/office/drawing/2014/main" id="{AD03D055-744C-889F-A51E-13267F1FF693}"/>
              </a:ext>
            </a:extLst>
          </p:cNvPr>
          <p:cNvPicPr preferRelativeResize="0"/>
          <p:nvPr/>
        </p:nvPicPr>
        <p:blipFill rotWithShape="1">
          <a:blip r:embed="rId2">
            <a:alphaModFix/>
          </a:blip>
          <a:srcRect l="54244" t="17518" r="37124" b="22011"/>
          <a:stretch/>
        </p:blipFill>
        <p:spPr>
          <a:xfrm>
            <a:off x="2437020" y="2697409"/>
            <a:ext cx="374510" cy="380543"/>
          </a:xfrm>
          <a:prstGeom prst="rect">
            <a:avLst/>
          </a:prstGeom>
          <a:noFill/>
          <a:ln>
            <a:noFill/>
          </a:ln>
        </p:spPr>
      </p:pic>
      <p:pic>
        <p:nvPicPr>
          <p:cNvPr id="7" name="Google Shape;226;p15">
            <a:extLst>
              <a:ext uri="{FF2B5EF4-FFF2-40B4-BE49-F238E27FC236}">
                <a16:creationId xmlns:a16="http://schemas.microsoft.com/office/drawing/2014/main" id="{ECA7A452-65CF-5DFD-14D9-ED7F7F04AC9D}"/>
              </a:ext>
            </a:extLst>
          </p:cNvPr>
          <p:cNvPicPr preferRelativeResize="0"/>
          <p:nvPr/>
        </p:nvPicPr>
        <p:blipFill rotWithShape="1">
          <a:blip r:embed="rId2">
            <a:alphaModFix/>
          </a:blip>
          <a:srcRect l="62744" t="17518" r="28624" b="22011"/>
          <a:stretch/>
        </p:blipFill>
        <p:spPr>
          <a:xfrm>
            <a:off x="4076075" y="2697419"/>
            <a:ext cx="351267" cy="356936"/>
          </a:xfrm>
          <a:prstGeom prst="rect">
            <a:avLst/>
          </a:prstGeom>
          <a:noFill/>
          <a:ln>
            <a:noFill/>
          </a:ln>
        </p:spPr>
      </p:pic>
      <p:pic>
        <p:nvPicPr>
          <p:cNvPr id="8" name="Google Shape;227;p15">
            <a:extLst>
              <a:ext uri="{FF2B5EF4-FFF2-40B4-BE49-F238E27FC236}">
                <a16:creationId xmlns:a16="http://schemas.microsoft.com/office/drawing/2014/main" id="{E4441C90-0129-1892-6969-14C47C82265F}"/>
              </a:ext>
            </a:extLst>
          </p:cNvPr>
          <p:cNvPicPr preferRelativeResize="0"/>
          <p:nvPr/>
        </p:nvPicPr>
        <p:blipFill rotWithShape="1">
          <a:blip r:embed="rId2">
            <a:alphaModFix/>
          </a:blip>
          <a:srcRect l="46129" t="17518" r="45755" b="22011"/>
          <a:stretch/>
        </p:blipFill>
        <p:spPr>
          <a:xfrm>
            <a:off x="1197050" y="2697417"/>
            <a:ext cx="350348" cy="380543"/>
          </a:xfrm>
          <a:prstGeom prst="rect">
            <a:avLst/>
          </a:prstGeom>
          <a:noFill/>
          <a:ln>
            <a:noFill/>
          </a:ln>
        </p:spPr>
      </p:pic>
      <p:pic>
        <p:nvPicPr>
          <p:cNvPr id="9" name="Google Shape;228;p15">
            <a:extLst>
              <a:ext uri="{FF2B5EF4-FFF2-40B4-BE49-F238E27FC236}">
                <a16:creationId xmlns:a16="http://schemas.microsoft.com/office/drawing/2014/main" id="{BFE06DE0-F6B4-4CB3-F1B6-9AA906B373D9}"/>
              </a:ext>
            </a:extLst>
          </p:cNvPr>
          <p:cNvPicPr preferRelativeResize="0"/>
          <p:nvPr/>
        </p:nvPicPr>
        <p:blipFill rotWithShape="1">
          <a:blip r:embed="rId2">
            <a:alphaModFix/>
          </a:blip>
          <a:srcRect l="46129" t="17518" r="45755" b="22011"/>
          <a:stretch/>
        </p:blipFill>
        <p:spPr>
          <a:xfrm>
            <a:off x="846701" y="3077961"/>
            <a:ext cx="350348" cy="380543"/>
          </a:xfrm>
          <a:prstGeom prst="rect">
            <a:avLst/>
          </a:prstGeom>
          <a:noFill/>
          <a:ln>
            <a:noFill/>
          </a:ln>
        </p:spPr>
      </p:pic>
      <p:pic>
        <p:nvPicPr>
          <p:cNvPr id="10" name="Google Shape;229;p15">
            <a:extLst>
              <a:ext uri="{FF2B5EF4-FFF2-40B4-BE49-F238E27FC236}">
                <a16:creationId xmlns:a16="http://schemas.microsoft.com/office/drawing/2014/main" id="{9BCCFE43-6F84-180E-F96B-2FFDA037998D}"/>
              </a:ext>
            </a:extLst>
          </p:cNvPr>
          <p:cNvPicPr preferRelativeResize="0"/>
          <p:nvPr/>
        </p:nvPicPr>
        <p:blipFill rotWithShape="1">
          <a:blip r:embed="rId2">
            <a:alphaModFix/>
          </a:blip>
          <a:srcRect l="46129" t="17518" r="45755" b="22011"/>
          <a:stretch/>
        </p:blipFill>
        <p:spPr>
          <a:xfrm>
            <a:off x="1197050" y="3077961"/>
            <a:ext cx="350348" cy="380543"/>
          </a:xfrm>
          <a:prstGeom prst="rect">
            <a:avLst/>
          </a:prstGeom>
          <a:noFill/>
          <a:ln>
            <a:noFill/>
          </a:ln>
        </p:spPr>
      </p:pic>
      <p:pic>
        <p:nvPicPr>
          <p:cNvPr id="11" name="Google Shape;230;p15">
            <a:extLst>
              <a:ext uri="{FF2B5EF4-FFF2-40B4-BE49-F238E27FC236}">
                <a16:creationId xmlns:a16="http://schemas.microsoft.com/office/drawing/2014/main" id="{145E63F5-47C7-6D7F-C45C-9259EDB614F0}"/>
              </a:ext>
            </a:extLst>
          </p:cNvPr>
          <p:cNvPicPr preferRelativeResize="0"/>
          <p:nvPr/>
        </p:nvPicPr>
        <p:blipFill rotWithShape="1">
          <a:blip r:embed="rId2">
            <a:alphaModFix/>
          </a:blip>
          <a:srcRect l="54244" t="17518" r="37124" b="22011"/>
          <a:stretch/>
        </p:blipFill>
        <p:spPr>
          <a:xfrm>
            <a:off x="2832608" y="2697409"/>
            <a:ext cx="374510" cy="380543"/>
          </a:xfrm>
          <a:prstGeom prst="rect">
            <a:avLst/>
          </a:prstGeom>
          <a:noFill/>
          <a:ln>
            <a:noFill/>
          </a:ln>
        </p:spPr>
      </p:pic>
      <p:pic>
        <p:nvPicPr>
          <p:cNvPr id="12" name="Google Shape;231;p15">
            <a:extLst>
              <a:ext uri="{FF2B5EF4-FFF2-40B4-BE49-F238E27FC236}">
                <a16:creationId xmlns:a16="http://schemas.microsoft.com/office/drawing/2014/main" id="{B7DAEAEC-90CE-1AF4-2EF1-D5335EDAC70B}"/>
              </a:ext>
            </a:extLst>
          </p:cNvPr>
          <p:cNvPicPr preferRelativeResize="0"/>
          <p:nvPr/>
        </p:nvPicPr>
        <p:blipFill rotWithShape="1">
          <a:blip r:embed="rId2">
            <a:alphaModFix/>
          </a:blip>
          <a:srcRect l="62744" t="17518" r="28624" b="22011"/>
          <a:stretch/>
        </p:blipFill>
        <p:spPr>
          <a:xfrm>
            <a:off x="4447112" y="2697419"/>
            <a:ext cx="351267" cy="356936"/>
          </a:xfrm>
          <a:prstGeom prst="rect">
            <a:avLst/>
          </a:prstGeom>
          <a:noFill/>
          <a:ln>
            <a:noFill/>
          </a:ln>
        </p:spPr>
      </p:pic>
      <p:pic>
        <p:nvPicPr>
          <p:cNvPr id="13" name="Google Shape;232;p15">
            <a:extLst>
              <a:ext uri="{FF2B5EF4-FFF2-40B4-BE49-F238E27FC236}">
                <a16:creationId xmlns:a16="http://schemas.microsoft.com/office/drawing/2014/main" id="{E557CCB2-F111-F6DB-3B33-1908F126F233}"/>
              </a:ext>
            </a:extLst>
          </p:cNvPr>
          <p:cNvPicPr preferRelativeResize="0"/>
          <p:nvPr/>
        </p:nvPicPr>
        <p:blipFill rotWithShape="1">
          <a:blip r:embed="rId2">
            <a:alphaModFix/>
          </a:blip>
          <a:srcRect l="62744" t="17518" r="28624" b="22011"/>
          <a:stretch/>
        </p:blipFill>
        <p:spPr>
          <a:xfrm>
            <a:off x="4818149" y="2697419"/>
            <a:ext cx="351267" cy="356936"/>
          </a:xfrm>
          <a:prstGeom prst="rect">
            <a:avLst/>
          </a:prstGeom>
          <a:noFill/>
          <a:ln>
            <a:noFill/>
          </a:ln>
        </p:spPr>
      </p:pic>
      <p:pic>
        <p:nvPicPr>
          <p:cNvPr id="14" name="Google Shape;233;p15">
            <a:extLst>
              <a:ext uri="{FF2B5EF4-FFF2-40B4-BE49-F238E27FC236}">
                <a16:creationId xmlns:a16="http://schemas.microsoft.com/office/drawing/2014/main" id="{3A1FECE6-1B61-4FF4-49CB-91B367D94B17}"/>
              </a:ext>
            </a:extLst>
          </p:cNvPr>
          <p:cNvPicPr preferRelativeResize="0"/>
          <p:nvPr/>
        </p:nvPicPr>
        <p:blipFill rotWithShape="1">
          <a:blip r:embed="rId2">
            <a:alphaModFix/>
          </a:blip>
          <a:srcRect l="62744" t="17518" r="28624" b="22011"/>
          <a:stretch/>
        </p:blipFill>
        <p:spPr>
          <a:xfrm>
            <a:off x="4076075" y="3101583"/>
            <a:ext cx="351267" cy="356936"/>
          </a:xfrm>
          <a:prstGeom prst="rect">
            <a:avLst/>
          </a:prstGeom>
          <a:noFill/>
          <a:ln>
            <a:noFill/>
          </a:ln>
        </p:spPr>
      </p:pic>
      <p:pic>
        <p:nvPicPr>
          <p:cNvPr id="15" name="Google Shape;234;p15">
            <a:extLst>
              <a:ext uri="{FF2B5EF4-FFF2-40B4-BE49-F238E27FC236}">
                <a16:creationId xmlns:a16="http://schemas.microsoft.com/office/drawing/2014/main" id="{78EEA031-006D-7747-D7FC-21A5F6E3A4EC}"/>
              </a:ext>
            </a:extLst>
          </p:cNvPr>
          <p:cNvPicPr preferRelativeResize="0"/>
          <p:nvPr/>
        </p:nvPicPr>
        <p:blipFill rotWithShape="1">
          <a:blip r:embed="rId2">
            <a:alphaModFix/>
          </a:blip>
          <a:srcRect l="62744" t="17518" r="28624" b="22011"/>
          <a:stretch/>
        </p:blipFill>
        <p:spPr>
          <a:xfrm>
            <a:off x="4447112" y="3101583"/>
            <a:ext cx="351267" cy="356936"/>
          </a:xfrm>
          <a:prstGeom prst="rect">
            <a:avLst/>
          </a:prstGeom>
          <a:noFill/>
          <a:ln>
            <a:noFill/>
          </a:ln>
        </p:spPr>
      </p:pic>
      <p:pic>
        <p:nvPicPr>
          <p:cNvPr id="16" name="Google Shape;235;p15">
            <a:extLst>
              <a:ext uri="{FF2B5EF4-FFF2-40B4-BE49-F238E27FC236}">
                <a16:creationId xmlns:a16="http://schemas.microsoft.com/office/drawing/2014/main" id="{2C7A1AAE-88F9-3255-368C-1DF4749ED9B6}"/>
              </a:ext>
            </a:extLst>
          </p:cNvPr>
          <p:cNvPicPr preferRelativeResize="0"/>
          <p:nvPr/>
        </p:nvPicPr>
        <p:blipFill rotWithShape="1">
          <a:blip r:embed="rId2">
            <a:alphaModFix/>
          </a:blip>
          <a:srcRect l="62744" t="17518" r="28624" b="22011"/>
          <a:stretch/>
        </p:blipFill>
        <p:spPr>
          <a:xfrm>
            <a:off x="4818149" y="3101583"/>
            <a:ext cx="351267" cy="356936"/>
          </a:xfrm>
          <a:prstGeom prst="rect">
            <a:avLst/>
          </a:prstGeom>
          <a:noFill/>
          <a:ln>
            <a:noFill/>
          </a:ln>
        </p:spPr>
      </p:pic>
      <p:sp>
        <p:nvSpPr>
          <p:cNvPr id="17" name="Google Shape;236;p15">
            <a:extLst>
              <a:ext uri="{FF2B5EF4-FFF2-40B4-BE49-F238E27FC236}">
                <a16:creationId xmlns:a16="http://schemas.microsoft.com/office/drawing/2014/main" id="{E0E55D48-1F4C-B14E-B6F0-1A121E2D2165}"/>
              </a:ext>
            </a:extLst>
          </p:cNvPr>
          <p:cNvSpPr txBox="1"/>
          <p:nvPr/>
        </p:nvSpPr>
        <p:spPr>
          <a:xfrm>
            <a:off x="658545" y="1511826"/>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t>578 + 146 = </a:t>
            </a:r>
            <a:endParaRPr/>
          </a:p>
        </p:txBody>
      </p:sp>
      <p:pic>
        <p:nvPicPr>
          <p:cNvPr id="18" name="Google Shape;237;p15">
            <a:extLst>
              <a:ext uri="{FF2B5EF4-FFF2-40B4-BE49-F238E27FC236}">
                <a16:creationId xmlns:a16="http://schemas.microsoft.com/office/drawing/2014/main" id="{B689587B-0920-5267-CB21-EC5ED167D982}"/>
              </a:ext>
            </a:extLst>
          </p:cNvPr>
          <p:cNvPicPr preferRelativeResize="0"/>
          <p:nvPr/>
        </p:nvPicPr>
        <p:blipFill rotWithShape="1">
          <a:blip r:embed="rId2">
            <a:alphaModFix/>
          </a:blip>
          <a:srcRect l="46129" t="17518" r="45755" b="22011"/>
          <a:stretch/>
        </p:blipFill>
        <p:spPr>
          <a:xfrm>
            <a:off x="1577464" y="2697425"/>
            <a:ext cx="350348" cy="380543"/>
          </a:xfrm>
          <a:prstGeom prst="rect">
            <a:avLst/>
          </a:prstGeom>
          <a:noFill/>
          <a:ln>
            <a:noFill/>
          </a:ln>
        </p:spPr>
      </p:pic>
      <p:pic>
        <p:nvPicPr>
          <p:cNvPr id="19" name="Google Shape;238;p15">
            <a:extLst>
              <a:ext uri="{FF2B5EF4-FFF2-40B4-BE49-F238E27FC236}">
                <a16:creationId xmlns:a16="http://schemas.microsoft.com/office/drawing/2014/main" id="{4B538B78-363A-32D1-03DE-CDEA01D176AB}"/>
              </a:ext>
            </a:extLst>
          </p:cNvPr>
          <p:cNvPicPr preferRelativeResize="0"/>
          <p:nvPr/>
        </p:nvPicPr>
        <p:blipFill rotWithShape="1">
          <a:blip r:embed="rId2">
            <a:alphaModFix/>
          </a:blip>
          <a:srcRect l="54244" t="17518" r="37124" b="22011"/>
          <a:stretch/>
        </p:blipFill>
        <p:spPr>
          <a:xfrm>
            <a:off x="2437024" y="3077949"/>
            <a:ext cx="374510" cy="380543"/>
          </a:xfrm>
          <a:prstGeom prst="rect">
            <a:avLst/>
          </a:prstGeom>
          <a:noFill/>
          <a:ln>
            <a:noFill/>
          </a:ln>
        </p:spPr>
      </p:pic>
      <p:pic>
        <p:nvPicPr>
          <p:cNvPr id="20" name="Google Shape;239;p15">
            <a:extLst>
              <a:ext uri="{FF2B5EF4-FFF2-40B4-BE49-F238E27FC236}">
                <a16:creationId xmlns:a16="http://schemas.microsoft.com/office/drawing/2014/main" id="{F7B249C8-BB2A-177B-8FCB-1208991DB347}"/>
              </a:ext>
            </a:extLst>
          </p:cNvPr>
          <p:cNvPicPr preferRelativeResize="0"/>
          <p:nvPr/>
        </p:nvPicPr>
        <p:blipFill rotWithShape="1">
          <a:blip r:embed="rId2">
            <a:alphaModFix/>
          </a:blip>
          <a:srcRect l="62744" t="17518" r="28624" b="22011"/>
          <a:stretch/>
        </p:blipFill>
        <p:spPr>
          <a:xfrm>
            <a:off x="5189183" y="2697419"/>
            <a:ext cx="351267" cy="356936"/>
          </a:xfrm>
          <a:prstGeom prst="rect">
            <a:avLst/>
          </a:prstGeom>
          <a:noFill/>
          <a:ln>
            <a:noFill/>
          </a:ln>
        </p:spPr>
      </p:pic>
      <p:pic>
        <p:nvPicPr>
          <p:cNvPr id="21" name="Google Shape;240;p15">
            <a:extLst>
              <a:ext uri="{FF2B5EF4-FFF2-40B4-BE49-F238E27FC236}">
                <a16:creationId xmlns:a16="http://schemas.microsoft.com/office/drawing/2014/main" id="{11435B3A-5696-ADD3-6680-6972BAC5D8E0}"/>
              </a:ext>
            </a:extLst>
          </p:cNvPr>
          <p:cNvPicPr preferRelativeResize="0"/>
          <p:nvPr/>
        </p:nvPicPr>
        <p:blipFill rotWithShape="1">
          <a:blip r:embed="rId2">
            <a:alphaModFix/>
          </a:blip>
          <a:srcRect l="62744" t="17518" r="28624" b="22011"/>
          <a:stretch/>
        </p:blipFill>
        <p:spPr>
          <a:xfrm>
            <a:off x="5189183" y="3101583"/>
            <a:ext cx="351267" cy="356936"/>
          </a:xfrm>
          <a:prstGeom prst="rect">
            <a:avLst/>
          </a:prstGeom>
          <a:noFill/>
          <a:ln>
            <a:noFill/>
          </a:ln>
        </p:spPr>
      </p:pic>
      <p:pic>
        <p:nvPicPr>
          <p:cNvPr id="22" name="Google Shape;241;p15">
            <a:extLst>
              <a:ext uri="{FF2B5EF4-FFF2-40B4-BE49-F238E27FC236}">
                <a16:creationId xmlns:a16="http://schemas.microsoft.com/office/drawing/2014/main" id="{A2AEC4A2-06AB-1428-E7B1-B9A978AA51D5}"/>
              </a:ext>
            </a:extLst>
          </p:cNvPr>
          <p:cNvPicPr preferRelativeResize="0"/>
          <p:nvPr/>
        </p:nvPicPr>
        <p:blipFill rotWithShape="1">
          <a:blip r:embed="rId2">
            <a:alphaModFix/>
          </a:blip>
          <a:srcRect l="46129" t="17518" r="45755" b="22011"/>
          <a:stretch/>
        </p:blipFill>
        <p:spPr>
          <a:xfrm>
            <a:off x="846700" y="3708561"/>
            <a:ext cx="350348" cy="380543"/>
          </a:xfrm>
          <a:prstGeom prst="rect">
            <a:avLst/>
          </a:prstGeom>
          <a:noFill/>
          <a:ln>
            <a:noFill/>
          </a:ln>
        </p:spPr>
      </p:pic>
      <p:pic>
        <p:nvPicPr>
          <p:cNvPr id="23" name="Google Shape;242;p15">
            <a:extLst>
              <a:ext uri="{FF2B5EF4-FFF2-40B4-BE49-F238E27FC236}">
                <a16:creationId xmlns:a16="http://schemas.microsoft.com/office/drawing/2014/main" id="{5C76DEB9-AF2B-0C21-27B6-360172874BCE}"/>
              </a:ext>
            </a:extLst>
          </p:cNvPr>
          <p:cNvPicPr preferRelativeResize="0"/>
          <p:nvPr/>
        </p:nvPicPr>
        <p:blipFill rotWithShape="1">
          <a:blip r:embed="rId2">
            <a:alphaModFix/>
          </a:blip>
          <a:srcRect l="54244" t="17518" r="37124" b="22011"/>
          <a:stretch/>
        </p:blipFill>
        <p:spPr>
          <a:xfrm>
            <a:off x="2492895" y="3708559"/>
            <a:ext cx="374510" cy="380543"/>
          </a:xfrm>
          <a:prstGeom prst="rect">
            <a:avLst/>
          </a:prstGeom>
          <a:noFill/>
          <a:ln>
            <a:noFill/>
          </a:ln>
        </p:spPr>
      </p:pic>
      <p:pic>
        <p:nvPicPr>
          <p:cNvPr id="24" name="Google Shape;243;p15">
            <a:extLst>
              <a:ext uri="{FF2B5EF4-FFF2-40B4-BE49-F238E27FC236}">
                <a16:creationId xmlns:a16="http://schemas.microsoft.com/office/drawing/2014/main" id="{73B0E113-7D0E-C875-508C-EB5A907E9171}"/>
              </a:ext>
            </a:extLst>
          </p:cNvPr>
          <p:cNvPicPr preferRelativeResize="0"/>
          <p:nvPr/>
        </p:nvPicPr>
        <p:blipFill rotWithShape="1">
          <a:blip r:embed="rId2">
            <a:alphaModFix/>
          </a:blip>
          <a:srcRect l="54244" t="17518" r="37124" b="22011"/>
          <a:stretch/>
        </p:blipFill>
        <p:spPr>
          <a:xfrm>
            <a:off x="2888483" y="3708559"/>
            <a:ext cx="374510" cy="380543"/>
          </a:xfrm>
          <a:prstGeom prst="rect">
            <a:avLst/>
          </a:prstGeom>
          <a:noFill/>
          <a:ln>
            <a:noFill/>
          </a:ln>
        </p:spPr>
      </p:pic>
      <p:pic>
        <p:nvPicPr>
          <p:cNvPr id="25" name="Google Shape;244;p15">
            <a:extLst>
              <a:ext uri="{FF2B5EF4-FFF2-40B4-BE49-F238E27FC236}">
                <a16:creationId xmlns:a16="http://schemas.microsoft.com/office/drawing/2014/main" id="{6CF15FF6-FCAD-50DF-09BA-1BBFC367BB4C}"/>
              </a:ext>
            </a:extLst>
          </p:cNvPr>
          <p:cNvPicPr preferRelativeResize="0"/>
          <p:nvPr/>
        </p:nvPicPr>
        <p:blipFill rotWithShape="1">
          <a:blip r:embed="rId2">
            <a:alphaModFix/>
          </a:blip>
          <a:srcRect l="54244" t="17518" r="37124" b="22011"/>
          <a:stretch/>
        </p:blipFill>
        <p:spPr>
          <a:xfrm>
            <a:off x="2492899" y="4089099"/>
            <a:ext cx="374510" cy="380543"/>
          </a:xfrm>
          <a:prstGeom prst="rect">
            <a:avLst/>
          </a:prstGeom>
          <a:noFill/>
          <a:ln>
            <a:noFill/>
          </a:ln>
        </p:spPr>
      </p:pic>
      <p:pic>
        <p:nvPicPr>
          <p:cNvPr id="26" name="Google Shape;245;p15">
            <a:extLst>
              <a:ext uri="{FF2B5EF4-FFF2-40B4-BE49-F238E27FC236}">
                <a16:creationId xmlns:a16="http://schemas.microsoft.com/office/drawing/2014/main" id="{49019564-C0A5-8B11-3566-36123858AA7F}"/>
              </a:ext>
            </a:extLst>
          </p:cNvPr>
          <p:cNvPicPr preferRelativeResize="0"/>
          <p:nvPr/>
        </p:nvPicPr>
        <p:blipFill rotWithShape="1">
          <a:blip r:embed="rId2">
            <a:alphaModFix/>
          </a:blip>
          <a:srcRect l="54244" t="17518" r="37124" b="22011"/>
          <a:stretch/>
        </p:blipFill>
        <p:spPr>
          <a:xfrm>
            <a:off x="2888483" y="4097534"/>
            <a:ext cx="374510" cy="380543"/>
          </a:xfrm>
          <a:prstGeom prst="rect">
            <a:avLst/>
          </a:prstGeom>
          <a:noFill/>
          <a:ln>
            <a:noFill/>
          </a:ln>
        </p:spPr>
      </p:pic>
      <p:pic>
        <p:nvPicPr>
          <p:cNvPr id="27" name="Google Shape;246;p15">
            <a:extLst>
              <a:ext uri="{FF2B5EF4-FFF2-40B4-BE49-F238E27FC236}">
                <a16:creationId xmlns:a16="http://schemas.microsoft.com/office/drawing/2014/main" id="{88CAEEEE-088D-12D9-55C8-66808AC0829A}"/>
              </a:ext>
            </a:extLst>
          </p:cNvPr>
          <p:cNvPicPr preferRelativeResize="0"/>
          <p:nvPr/>
        </p:nvPicPr>
        <p:blipFill rotWithShape="1">
          <a:blip r:embed="rId2">
            <a:alphaModFix/>
          </a:blip>
          <a:srcRect l="62744" t="17518" r="28624" b="22011"/>
          <a:stretch/>
        </p:blipFill>
        <p:spPr>
          <a:xfrm>
            <a:off x="4076062" y="3708569"/>
            <a:ext cx="351267" cy="356936"/>
          </a:xfrm>
          <a:prstGeom prst="rect">
            <a:avLst/>
          </a:prstGeom>
          <a:noFill/>
          <a:ln>
            <a:noFill/>
          </a:ln>
        </p:spPr>
      </p:pic>
      <p:pic>
        <p:nvPicPr>
          <p:cNvPr id="28" name="Google Shape;247;p15">
            <a:extLst>
              <a:ext uri="{FF2B5EF4-FFF2-40B4-BE49-F238E27FC236}">
                <a16:creationId xmlns:a16="http://schemas.microsoft.com/office/drawing/2014/main" id="{75AB84BD-3D4F-C935-3C69-87D8D37568EE}"/>
              </a:ext>
            </a:extLst>
          </p:cNvPr>
          <p:cNvPicPr preferRelativeResize="0"/>
          <p:nvPr/>
        </p:nvPicPr>
        <p:blipFill rotWithShape="1">
          <a:blip r:embed="rId2">
            <a:alphaModFix/>
          </a:blip>
          <a:srcRect l="62744" t="17518" r="28624" b="22011"/>
          <a:stretch/>
        </p:blipFill>
        <p:spPr>
          <a:xfrm>
            <a:off x="4447099" y="3708569"/>
            <a:ext cx="351267" cy="356936"/>
          </a:xfrm>
          <a:prstGeom prst="rect">
            <a:avLst/>
          </a:prstGeom>
          <a:noFill/>
          <a:ln>
            <a:noFill/>
          </a:ln>
        </p:spPr>
      </p:pic>
      <p:pic>
        <p:nvPicPr>
          <p:cNvPr id="29" name="Google Shape;248;p15">
            <a:extLst>
              <a:ext uri="{FF2B5EF4-FFF2-40B4-BE49-F238E27FC236}">
                <a16:creationId xmlns:a16="http://schemas.microsoft.com/office/drawing/2014/main" id="{7D151B65-CE18-1616-88B8-9FDAE5F4978C}"/>
              </a:ext>
            </a:extLst>
          </p:cNvPr>
          <p:cNvPicPr preferRelativeResize="0"/>
          <p:nvPr/>
        </p:nvPicPr>
        <p:blipFill rotWithShape="1">
          <a:blip r:embed="rId2">
            <a:alphaModFix/>
          </a:blip>
          <a:srcRect l="62744" t="17518" r="28624" b="22011"/>
          <a:stretch/>
        </p:blipFill>
        <p:spPr>
          <a:xfrm>
            <a:off x="4818137" y="3708569"/>
            <a:ext cx="351267" cy="356936"/>
          </a:xfrm>
          <a:prstGeom prst="rect">
            <a:avLst/>
          </a:prstGeom>
          <a:noFill/>
          <a:ln>
            <a:noFill/>
          </a:ln>
        </p:spPr>
      </p:pic>
      <p:pic>
        <p:nvPicPr>
          <p:cNvPr id="30" name="Google Shape;249;p15">
            <a:extLst>
              <a:ext uri="{FF2B5EF4-FFF2-40B4-BE49-F238E27FC236}">
                <a16:creationId xmlns:a16="http://schemas.microsoft.com/office/drawing/2014/main" id="{6D840F36-9CDC-CDAE-920B-AFE1B7D813A2}"/>
              </a:ext>
            </a:extLst>
          </p:cNvPr>
          <p:cNvPicPr preferRelativeResize="0"/>
          <p:nvPr/>
        </p:nvPicPr>
        <p:blipFill rotWithShape="1">
          <a:blip r:embed="rId2">
            <a:alphaModFix/>
          </a:blip>
          <a:srcRect l="62744" t="17518" r="28624" b="22011"/>
          <a:stretch/>
        </p:blipFill>
        <p:spPr>
          <a:xfrm>
            <a:off x="4076062" y="4112733"/>
            <a:ext cx="351267" cy="356936"/>
          </a:xfrm>
          <a:prstGeom prst="rect">
            <a:avLst/>
          </a:prstGeom>
          <a:noFill/>
          <a:ln>
            <a:noFill/>
          </a:ln>
        </p:spPr>
      </p:pic>
      <p:pic>
        <p:nvPicPr>
          <p:cNvPr id="31" name="Google Shape;250;p15">
            <a:extLst>
              <a:ext uri="{FF2B5EF4-FFF2-40B4-BE49-F238E27FC236}">
                <a16:creationId xmlns:a16="http://schemas.microsoft.com/office/drawing/2014/main" id="{320FB623-DF90-3284-F3CB-B3653393A1F9}"/>
              </a:ext>
            </a:extLst>
          </p:cNvPr>
          <p:cNvPicPr preferRelativeResize="0"/>
          <p:nvPr/>
        </p:nvPicPr>
        <p:blipFill rotWithShape="1">
          <a:blip r:embed="rId2">
            <a:alphaModFix/>
          </a:blip>
          <a:srcRect l="62744" t="17518" r="28624" b="22011"/>
          <a:stretch/>
        </p:blipFill>
        <p:spPr>
          <a:xfrm>
            <a:off x="4447099" y="4112733"/>
            <a:ext cx="351267" cy="356936"/>
          </a:xfrm>
          <a:prstGeom prst="rect">
            <a:avLst/>
          </a:prstGeom>
          <a:noFill/>
          <a:ln>
            <a:noFill/>
          </a:ln>
        </p:spPr>
      </p:pic>
      <p:pic>
        <p:nvPicPr>
          <p:cNvPr id="32" name="Google Shape;251;p15">
            <a:extLst>
              <a:ext uri="{FF2B5EF4-FFF2-40B4-BE49-F238E27FC236}">
                <a16:creationId xmlns:a16="http://schemas.microsoft.com/office/drawing/2014/main" id="{C94AA7B7-60B2-D531-AA6C-849DD0210A0F}"/>
              </a:ext>
            </a:extLst>
          </p:cNvPr>
          <p:cNvPicPr preferRelativeResize="0"/>
          <p:nvPr/>
        </p:nvPicPr>
        <p:blipFill rotWithShape="1">
          <a:blip r:embed="rId2">
            <a:alphaModFix/>
          </a:blip>
          <a:srcRect l="62744" t="17518" r="28624" b="22011"/>
          <a:stretch/>
        </p:blipFill>
        <p:spPr>
          <a:xfrm>
            <a:off x="4818137" y="4112733"/>
            <a:ext cx="351267" cy="356936"/>
          </a:xfrm>
          <a:prstGeom prst="rect">
            <a:avLst/>
          </a:prstGeom>
          <a:noFill/>
          <a:ln>
            <a:noFill/>
          </a:ln>
        </p:spPr>
      </p:pic>
      <p:sp>
        <p:nvSpPr>
          <p:cNvPr id="33" name="Google Shape;252;p15">
            <a:extLst>
              <a:ext uri="{FF2B5EF4-FFF2-40B4-BE49-F238E27FC236}">
                <a16:creationId xmlns:a16="http://schemas.microsoft.com/office/drawing/2014/main" id="{78C20E51-9EE3-CD5E-BA6E-973365FB8181}"/>
              </a:ext>
            </a:extLst>
          </p:cNvPr>
          <p:cNvSpPr txBox="1"/>
          <p:nvPr/>
        </p:nvSpPr>
        <p:spPr>
          <a:xfrm>
            <a:off x="5776825" y="2969926"/>
            <a:ext cx="2852269" cy="738633"/>
          </a:xfrm>
          <a:prstGeom prst="rect">
            <a:avLst/>
          </a:prstGeom>
          <a:noFill/>
          <a:ln w="28575" cap="flat" cmpd="sng">
            <a:solidFill>
              <a:srgbClr val="F1884C"/>
            </a:solidFill>
            <a:prstDash val="solid"/>
            <a:round/>
            <a:headEnd type="none" w="sm" len="sm"/>
            <a:tailEnd type="none" w="sm" len="sm"/>
          </a:ln>
        </p:spPr>
        <p:txBody>
          <a:bodyPr spcFirstLastPara="1" wrap="square" lIns="91425" tIns="91425" rIns="91425" bIns="91425" anchor="t" anchorCtr="0">
            <a:spAutoFit/>
          </a:bodyPr>
          <a:lstStyle/>
          <a:p>
            <a:pPr lvl="0"/>
            <a:r>
              <a:rPr lang="da-DK" b="1" dirty="0">
                <a:solidFill>
                  <a:srgbClr val="1C1C1C"/>
                </a:solidFill>
              </a:rPr>
              <a:t>5 hundreds + 1 hundred + 1 hundred = 7 hundreds</a:t>
            </a:r>
          </a:p>
        </p:txBody>
      </p:sp>
      <p:pic>
        <p:nvPicPr>
          <p:cNvPr id="35" name="Google Shape;254;p15">
            <a:extLst>
              <a:ext uri="{FF2B5EF4-FFF2-40B4-BE49-F238E27FC236}">
                <a16:creationId xmlns:a16="http://schemas.microsoft.com/office/drawing/2014/main" id="{CBBE1B55-CF8F-DC05-E08F-92B07DC2369C}"/>
              </a:ext>
            </a:extLst>
          </p:cNvPr>
          <p:cNvPicPr preferRelativeResize="0"/>
          <p:nvPr/>
        </p:nvPicPr>
        <p:blipFill rotWithShape="1">
          <a:blip r:embed="rId2">
            <a:alphaModFix/>
          </a:blip>
          <a:srcRect l="54244" t="17518" r="37124" b="22011"/>
          <a:stretch/>
        </p:blipFill>
        <p:spPr>
          <a:xfrm>
            <a:off x="2809996" y="3089796"/>
            <a:ext cx="374510" cy="380543"/>
          </a:xfrm>
          <a:prstGeom prst="rect">
            <a:avLst/>
          </a:prstGeom>
          <a:noFill/>
          <a:ln>
            <a:noFill/>
          </a:ln>
        </p:spPr>
      </p:pic>
      <p:pic>
        <p:nvPicPr>
          <p:cNvPr id="36" name="Google Shape;255;p15">
            <a:extLst>
              <a:ext uri="{FF2B5EF4-FFF2-40B4-BE49-F238E27FC236}">
                <a16:creationId xmlns:a16="http://schemas.microsoft.com/office/drawing/2014/main" id="{C3E84B44-5555-57D5-DA8E-C8540BB647ED}"/>
              </a:ext>
            </a:extLst>
          </p:cNvPr>
          <p:cNvPicPr preferRelativeResize="0"/>
          <p:nvPr/>
        </p:nvPicPr>
        <p:blipFill rotWithShape="1">
          <a:blip r:embed="rId2">
            <a:alphaModFix/>
          </a:blip>
          <a:srcRect l="54244" t="17518" r="37124" b="22011"/>
          <a:stretch/>
        </p:blipFill>
        <p:spPr>
          <a:xfrm>
            <a:off x="3267846" y="2697409"/>
            <a:ext cx="374510" cy="380543"/>
          </a:xfrm>
          <a:prstGeom prst="rect">
            <a:avLst/>
          </a:prstGeom>
          <a:noFill/>
          <a:ln>
            <a:noFill/>
          </a:ln>
        </p:spPr>
      </p:pic>
      <p:pic>
        <p:nvPicPr>
          <p:cNvPr id="37" name="Google Shape;256;p15">
            <a:extLst>
              <a:ext uri="{FF2B5EF4-FFF2-40B4-BE49-F238E27FC236}">
                <a16:creationId xmlns:a16="http://schemas.microsoft.com/office/drawing/2014/main" id="{1C7FDCCC-FAB5-7BA1-5772-EF9DB1C57BD6}"/>
              </a:ext>
            </a:extLst>
          </p:cNvPr>
          <p:cNvPicPr preferRelativeResize="0"/>
          <p:nvPr/>
        </p:nvPicPr>
        <p:blipFill rotWithShape="1">
          <a:blip r:embed="rId2">
            <a:alphaModFix/>
          </a:blip>
          <a:srcRect l="54244" t="17518" r="37124" b="22011"/>
          <a:stretch/>
        </p:blipFill>
        <p:spPr>
          <a:xfrm>
            <a:off x="3245233" y="3089796"/>
            <a:ext cx="374510" cy="380543"/>
          </a:xfrm>
          <a:prstGeom prst="rect">
            <a:avLst/>
          </a:prstGeom>
          <a:noFill/>
          <a:ln>
            <a:noFill/>
          </a:ln>
        </p:spPr>
      </p:pic>
      <p:pic>
        <p:nvPicPr>
          <p:cNvPr id="38" name="Google Shape;257;p15">
            <a:extLst>
              <a:ext uri="{FF2B5EF4-FFF2-40B4-BE49-F238E27FC236}">
                <a16:creationId xmlns:a16="http://schemas.microsoft.com/office/drawing/2014/main" id="{E7FDB576-A773-192D-3A98-F5A2E7B140B9}"/>
              </a:ext>
            </a:extLst>
          </p:cNvPr>
          <p:cNvPicPr preferRelativeResize="0"/>
          <p:nvPr/>
        </p:nvPicPr>
        <p:blipFill rotWithShape="1">
          <a:blip r:embed="rId2">
            <a:alphaModFix/>
          </a:blip>
          <a:srcRect l="54244" t="17518" r="37124" b="22011"/>
          <a:stretch/>
        </p:blipFill>
        <p:spPr>
          <a:xfrm>
            <a:off x="3660658" y="2718284"/>
            <a:ext cx="374510" cy="380543"/>
          </a:xfrm>
          <a:prstGeom prst="rect">
            <a:avLst/>
          </a:prstGeom>
          <a:noFill/>
          <a:ln>
            <a:noFill/>
          </a:ln>
        </p:spPr>
      </p:pic>
      <p:sp>
        <p:nvSpPr>
          <p:cNvPr id="39" name="Google Shape;258;p15">
            <a:extLst>
              <a:ext uri="{FF2B5EF4-FFF2-40B4-BE49-F238E27FC236}">
                <a16:creationId xmlns:a16="http://schemas.microsoft.com/office/drawing/2014/main" id="{5C2985EB-FFD2-D722-3091-0FBC25F962D1}"/>
              </a:ext>
            </a:extLst>
          </p:cNvPr>
          <p:cNvSpPr/>
          <p:nvPr/>
        </p:nvSpPr>
        <p:spPr>
          <a:xfrm>
            <a:off x="3184506" y="1512402"/>
            <a:ext cx="733050" cy="404008"/>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 name="Google Shape;259;p15">
            <a:extLst>
              <a:ext uri="{FF2B5EF4-FFF2-40B4-BE49-F238E27FC236}">
                <a16:creationId xmlns:a16="http://schemas.microsoft.com/office/drawing/2014/main" id="{E4D6A032-DADB-7499-A0BF-0150BAB224E2}"/>
              </a:ext>
            </a:extLst>
          </p:cNvPr>
          <p:cNvSpPr txBox="1"/>
          <p:nvPr/>
        </p:nvSpPr>
        <p:spPr>
          <a:xfrm>
            <a:off x="4622732" y="5331010"/>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4</a:t>
            </a:r>
            <a:endParaRPr b="1" dirty="0"/>
          </a:p>
        </p:txBody>
      </p:sp>
      <p:grpSp>
        <p:nvGrpSpPr>
          <p:cNvPr id="51" name="Group 50">
            <a:extLst>
              <a:ext uri="{FF2B5EF4-FFF2-40B4-BE49-F238E27FC236}">
                <a16:creationId xmlns:a16="http://schemas.microsoft.com/office/drawing/2014/main" id="{19A6041E-0645-2BC6-3C8E-566016BDF436}"/>
              </a:ext>
            </a:extLst>
          </p:cNvPr>
          <p:cNvGrpSpPr/>
          <p:nvPr/>
        </p:nvGrpSpPr>
        <p:grpSpPr>
          <a:xfrm>
            <a:off x="3353577" y="2697417"/>
            <a:ext cx="1883374" cy="2408458"/>
            <a:chOff x="3353577" y="3094225"/>
            <a:chExt cx="1883374" cy="2408458"/>
          </a:xfrm>
        </p:grpSpPr>
        <p:grpSp>
          <p:nvGrpSpPr>
            <p:cNvPr id="47" name="Group 46">
              <a:extLst>
                <a:ext uri="{FF2B5EF4-FFF2-40B4-BE49-F238E27FC236}">
                  <a16:creationId xmlns:a16="http://schemas.microsoft.com/office/drawing/2014/main" id="{E23B6C3F-BC82-AB91-7726-B7A092E79082}"/>
                </a:ext>
              </a:extLst>
            </p:cNvPr>
            <p:cNvGrpSpPr/>
            <p:nvPr/>
          </p:nvGrpSpPr>
          <p:grpSpPr>
            <a:xfrm>
              <a:off x="4081551" y="3094225"/>
              <a:ext cx="1155400" cy="1780575"/>
              <a:chOff x="4081551" y="3094225"/>
              <a:chExt cx="1155400" cy="1780575"/>
            </a:xfrm>
          </p:grpSpPr>
          <p:sp>
            <p:nvSpPr>
              <p:cNvPr id="41" name="Google Shape;260;p15">
                <a:extLst>
                  <a:ext uri="{FF2B5EF4-FFF2-40B4-BE49-F238E27FC236}">
                    <a16:creationId xmlns:a16="http://schemas.microsoft.com/office/drawing/2014/main" id="{E26586D0-4485-D299-74EB-0383E2E6CF98}"/>
                  </a:ext>
                </a:extLst>
              </p:cNvPr>
              <p:cNvSpPr/>
              <p:nvPr/>
            </p:nvSpPr>
            <p:spPr>
              <a:xfrm>
                <a:off x="4081551" y="3094225"/>
                <a:ext cx="736500" cy="8169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 name="Google Shape;261;p15">
                <a:extLst>
                  <a:ext uri="{FF2B5EF4-FFF2-40B4-BE49-F238E27FC236}">
                    <a16:creationId xmlns:a16="http://schemas.microsoft.com/office/drawing/2014/main" id="{8A268037-8F12-FBC5-C86C-9BA2C7D68AA9}"/>
                  </a:ext>
                </a:extLst>
              </p:cNvPr>
              <p:cNvSpPr/>
              <p:nvPr/>
            </p:nvSpPr>
            <p:spPr>
              <a:xfrm>
                <a:off x="4082851" y="3915100"/>
                <a:ext cx="1154100" cy="9597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 name="Google Shape;262;p15">
                <a:extLst>
                  <a:ext uri="{FF2B5EF4-FFF2-40B4-BE49-F238E27FC236}">
                    <a16:creationId xmlns:a16="http://schemas.microsoft.com/office/drawing/2014/main" id="{266E20AC-FE5A-E253-21F1-2817FE911136}"/>
                  </a:ext>
                </a:extLst>
              </p:cNvPr>
              <p:cNvSpPr/>
              <p:nvPr/>
            </p:nvSpPr>
            <p:spPr>
              <a:xfrm>
                <a:off x="4099401" y="3860800"/>
                <a:ext cx="699000" cy="114300"/>
              </a:xfrm>
              <a:prstGeom prst="rect">
                <a:avLst/>
              </a:prstGeom>
              <a:solidFill>
                <a:srgbClr val="F9E8D5"/>
              </a:solidFill>
              <a:ln w="9525" cap="flat" cmpd="sng">
                <a:solidFill>
                  <a:srgbClr val="F9E8D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0" name="Group 49">
              <a:extLst>
                <a:ext uri="{FF2B5EF4-FFF2-40B4-BE49-F238E27FC236}">
                  <a16:creationId xmlns:a16="http://schemas.microsoft.com/office/drawing/2014/main" id="{59CCD47E-70F6-7094-A983-534FF93677CF}"/>
                </a:ext>
              </a:extLst>
            </p:cNvPr>
            <p:cNvGrpSpPr/>
            <p:nvPr/>
          </p:nvGrpSpPr>
          <p:grpSpPr>
            <a:xfrm>
              <a:off x="3353577" y="4934575"/>
              <a:ext cx="963256" cy="568108"/>
              <a:chOff x="3353577" y="4934575"/>
              <a:chExt cx="963256" cy="568108"/>
            </a:xfrm>
          </p:grpSpPr>
          <p:pic>
            <p:nvPicPr>
              <p:cNvPr id="34" name="Google Shape;253;p15">
                <a:extLst>
                  <a:ext uri="{FF2B5EF4-FFF2-40B4-BE49-F238E27FC236}">
                    <a16:creationId xmlns:a16="http://schemas.microsoft.com/office/drawing/2014/main" id="{9B6F0A85-5DA6-A517-C2AA-AED69D6588FC}"/>
                  </a:ext>
                </a:extLst>
              </p:cNvPr>
              <p:cNvPicPr preferRelativeResize="0"/>
              <p:nvPr/>
            </p:nvPicPr>
            <p:blipFill rotWithShape="1">
              <a:blip r:embed="rId2">
                <a:alphaModFix/>
              </a:blip>
              <a:srcRect l="54244" t="17518" r="37124" b="22011"/>
              <a:stretch/>
            </p:blipFill>
            <p:spPr>
              <a:xfrm>
                <a:off x="3353577" y="5122140"/>
                <a:ext cx="374510" cy="380543"/>
              </a:xfrm>
              <a:prstGeom prst="rect">
                <a:avLst/>
              </a:prstGeom>
              <a:noFill/>
              <a:ln>
                <a:noFill/>
              </a:ln>
            </p:spPr>
          </p:pic>
          <p:grpSp>
            <p:nvGrpSpPr>
              <p:cNvPr id="44" name="Google Shape;263;p15">
                <a:extLst>
                  <a:ext uri="{FF2B5EF4-FFF2-40B4-BE49-F238E27FC236}">
                    <a16:creationId xmlns:a16="http://schemas.microsoft.com/office/drawing/2014/main" id="{FEEFA297-0186-134A-4CFA-40F2E364112C}"/>
                  </a:ext>
                </a:extLst>
              </p:cNvPr>
              <p:cNvGrpSpPr/>
              <p:nvPr/>
            </p:nvGrpSpPr>
            <p:grpSpPr>
              <a:xfrm>
                <a:off x="3794605" y="4934575"/>
                <a:ext cx="522228" cy="356936"/>
                <a:chOff x="3941151" y="4934575"/>
                <a:chExt cx="474624" cy="356936"/>
              </a:xfrm>
            </p:grpSpPr>
            <p:sp>
              <p:nvSpPr>
                <p:cNvPr id="45" name="Google Shape;264;p15">
                  <a:extLst>
                    <a:ext uri="{FF2B5EF4-FFF2-40B4-BE49-F238E27FC236}">
                      <a16:creationId xmlns:a16="http://schemas.microsoft.com/office/drawing/2014/main" id="{D7F3EA44-19F7-34F6-E10F-06842D94B5B1}"/>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46" name="Google Shape;265;p15">
                  <a:extLst>
                    <a:ext uri="{FF2B5EF4-FFF2-40B4-BE49-F238E27FC236}">
                      <a16:creationId xmlns:a16="http://schemas.microsoft.com/office/drawing/2014/main" id="{6AEAC0DA-834D-5EED-0770-FCC5B2D24121}"/>
                    </a:ext>
                  </a:extLst>
                </p:cNvPr>
                <p:cNvCxnSpPr>
                  <a:cxnSpLocks/>
                </p:cNvCxnSpPr>
                <p:nvPr/>
              </p:nvCxnSpPr>
              <p:spPr>
                <a:xfrm flipH="1" flipV="1">
                  <a:off x="3941151" y="5274787"/>
                  <a:ext cx="332802" cy="16724"/>
                </a:xfrm>
                <a:prstGeom prst="straightConnector1">
                  <a:avLst/>
                </a:prstGeom>
                <a:noFill/>
                <a:ln w="28575" cap="flat" cmpd="sng">
                  <a:solidFill>
                    <a:schemeClr val="dk2"/>
                  </a:solidFill>
                  <a:prstDash val="solid"/>
                  <a:round/>
                  <a:headEnd type="none" w="med" len="med"/>
                  <a:tailEnd type="triangle" w="med" len="med"/>
                </a:ln>
              </p:spPr>
            </p:cxnSp>
          </p:grpSp>
        </p:grpSp>
      </p:grpSp>
      <p:grpSp>
        <p:nvGrpSpPr>
          <p:cNvPr id="62" name="Group 61">
            <a:extLst>
              <a:ext uri="{FF2B5EF4-FFF2-40B4-BE49-F238E27FC236}">
                <a16:creationId xmlns:a16="http://schemas.microsoft.com/office/drawing/2014/main" id="{3C70B9AD-B8B4-EAF4-655F-0B6D2E2447EC}"/>
              </a:ext>
            </a:extLst>
          </p:cNvPr>
          <p:cNvGrpSpPr/>
          <p:nvPr/>
        </p:nvGrpSpPr>
        <p:grpSpPr>
          <a:xfrm>
            <a:off x="1772964" y="2693244"/>
            <a:ext cx="1879776" cy="2404310"/>
            <a:chOff x="1772964" y="2693244"/>
            <a:chExt cx="1879776" cy="2404310"/>
          </a:xfrm>
        </p:grpSpPr>
        <p:grpSp>
          <p:nvGrpSpPr>
            <p:cNvPr id="54" name="Google Shape;318;p16">
              <a:extLst>
                <a:ext uri="{FF2B5EF4-FFF2-40B4-BE49-F238E27FC236}">
                  <a16:creationId xmlns:a16="http://schemas.microsoft.com/office/drawing/2014/main" id="{FBA7D62E-0C9F-3A87-D6D8-0212302E5314}"/>
                </a:ext>
              </a:extLst>
            </p:cNvPr>
            <p:cNvGrpSpPr/>
            <p:nvPr/>
          </p:nvGrpSpPr>
          <p:grpSpPr>
            <a:xfrm>
              <a:off x="2230539" y="4522317"/>
              <a:ext cx="509341" cy="356936"/>
              <a:chOff x="3952864" y="4934575"/>
              <a:chExt cx="462911" cy="356936"/>
            </a:xfrm>
          </p:grpSpPr>
          <p:sp>
            <p:nvSpPr>
              <p:cNvPr id="55" name="Google Shape;319;p16">
                <a:extLst>
                  <a:ext uri="{FF2B5EF4-FFF2-40B4-BE49-F238E27FC236}">
                    <a16:creationId xmlns:a16="http://schemas.microsoft.com/office/drawing/2014/main" id="{26E24FF6-E9D8-608B-1D0F-5D47F9E5B89B}"/>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56" name="Google Shape;320;p16">
                <a:extLst>
                  <a:ext uri="{FF2B5EF4-FFF2-40B4-BE49-F238E27FC236}">
                    <a16:creationId xmlns:a16="http://schemas.microsoft.com/office/drawing/2014/main" id="{85A3963E-FAEF-DC99-9FBE-5CF7D54CEF7B}"/>
                  </a:ext>
                </a:extLst>
              </p:cNvPr>
              <p:cNvCxnSpPr>
                <a:cxnSpLocks/>
              </p:cNvCxnSpPr>
              <p:nvPr/>
            </p:nvCxnSpPr>
            <p:spPr>
              <a:xfrm flipH="1">
                <a:off x="3952864" y="5290237"/>
                <a:ext cx="274790" cy="0"/>
              </a:xfrm>
              <a:prstGeom prst="straightConnector1">
                <a:avLst/>
              </a:prstGeom>
              <a:noFill/>
              <a:ln w="28575" cap="flat" cmpd="sng">
                <a:solidFill>
                  <a:schemeClr val="dk2"/>
                </a:solidFill>
                <a:prstDash val="solid"/>
                <a:round/>
                <a:headEnd type="none" w="med" len="med"/>
                <a:tailEnd type="triangle" w="med" len="med"/>
              </a:ln>
            </p:spPr>
          </p:cxnSp>
        </p:grpSp>
        <p:pic>
          <p:nvPicPr>
            <p:cNvPr id="57" name="Google Shape;321;p16">
              <a:extLst>
                <a:ext uri="{FF2B5EF4-FFF2-40B4-BE49-F238E27FC236}">
                  <a16:creationId xmlns:a16="http://schemas.microsoft.com/office/drawing/2014/main" id="{472DEDDD-F8AB-E30E-9D1E-5FC483128D09}"/>
                </a:ext>
              </a:extLst>
            </p:cNvPr>
            <p:cNvPicPr preferRelativeResize="0"/>
            <p:nvPr/>
          </p:nvPicPr>
          <p:blipFill rotWithShape="1">
            <a:blip r:embed="rId2">
              <a:alphaModFix/>
            </a:blip>
            <a:srcRect l="46129" t="17518" r="45755" b="22011"/>
            <a:stretch/>
          </p:blipFill>
          <p:spPr>
            <a:xfrm>
              <a:off x="1772964" y="4717011"/>
              <a:ext cx="350348" cy="380543"/>
            </a:xfrm>
            <a:prstGeom prst="rect">
              <a:avLst/>
            </a:prstGeom>
            <a:noFill/>
            <a:ln>
              <a:noFill/>
            </a:ln>
          </p:spPr>
        </p:pic>
        <p:grpSp>
          <p:nvGrpSpPr>
            <p:cNvPr id="48" name="Group 47">
              <a:extLst>
                <a:ext uri="{FF2B5EF4-FFF2-40B4-BE49-F238E27FC236}">
                  <a16:creationId xmlns:a16="http://schemas.microsoft.com/office/drawing/2014/main" id="{D8225FDB-2DBB-91C6-4BF8-8364CDC29F19}"/>
                </a:ext>
              </a:extLst>
            </p:cNvPr>
            <p:cNvGrpSpPr/>
            <p:nvPr/>
          </p:nvGrpSpPr>
          <p:grpSpPr>
            <a:xfrm>
              <a:off x="2444137" y="2693244"/>
              <a:ext cx="1208603" cy="1780686"/>
              <a:chOff x="2512497" y="2566775"/>
              <a:chExt cx="1208603" cy="1780686"/>
            </a:xfrm>
          </p:grpSpPr>
          <p:sp>
            <p:nvSpPr>
              <p:cNvPr id="49" name="Google Shape;315;p16">
                <a:extLst>
                  <a:ext uri="{FF2B5EF4-FFF2-40B4-BE49-F238E27FC236}">
                    <a16:creationId xmlns:a16="http://schemas.microsoft.com/office/drawing/2014/main" id="{3453C040-0CA1-4915-0786-05A966800545}"/>
                  </a:ext>
                </a:extLst>
              </p:cNvPr>
              <p:cNvSpPr/>
              <p:nvPr/>
            </p:nvSpPr>
            <p:spPr>
              <a:xfrm>
                <a:off x="2514800" y="2566775"/>
                <a:ext cx="1206300" cy="8169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 name="Google Shape;316;p16">
                <a:extLst>
                  <a:ext uri="{FF2B5EF4-FFF2-40B4-BE49-F238E27FC236}">
                    <a16:creationId xmlns:a16="http://schemas.microsoft.com/office/drawing/2014/main" id="{E0D450CF-0945-DEFC-7A23-8BB60E449F8C}"/>
                  </a:ext>
                </a:extLst>
              </p:cNvPr>
              <p:cNvSpPr/>
              <p:nvPr/>
            </p:nvSpPr>
            <p:spPr>
              <a:xfrm>
                <a:off x="2512497" y="3387761"/>
                <a:ext cx="887400" cy="9597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 name="Google Shape;317;p16">
                <a:extLst>
                  <a:ext uri="{FF2B5EF4-FFF2-40B4-BE49-F238E27FC236}">
                    <a16:creationId xmlns:a16="http://schemas.microsoft.com/office/drawing/2014/main" id="{4B439DF5-0448-7DB0-E5B7-9B20EED62ED8}"/>
                  </a:ext>
                </a:extLst>
              </p:cNvPr>
              <p:cNvSpPr/>
              <p:nvPr/>
            </p:nvSpPr>
            <p:spPr>
              <a:xfrm>
                <a:off x="2531481" y="3333350"/>
                <a:ext cx="845759" cy="98712"/>
              </a:xfrm>
              <a:prstGeom prst="rect">
                <a:avLst/>
              </a:prstGeom>
              <a:solidFill>
                <a:srgbClr val="F9E8D5"/>
              </a:solidFill>
              <a:ln w="9525" cap="flat" cmpd="sng">
                <a:solidFill>
                  <a:srgbClr val="F9E8D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grpSp>
      </p:grpSp>
      <p:sp>
        <p:nvSpPr>
          <p:cNvPr id="63" name="Google Shape;259;p15">
            <a:extLst>
              <a:ext uri="{FF2B5EF4-FFF2-40B4-BE49-F238E27FC236}">
                <a16:creationId xmlns:a16="http://schemas.microsoft.com/office/drawing/2014/main" id="{18BF74B4-F04B-4606-8739-3E22C8EC2817}"/>
              </a:ext>
            </a:extLst>
          </p:cNvPr>
          <p:cNvSpPr txBox="1"/>
          <p:nvPr/>
        </p:nvSpPr>
        <p:spPr>
          <a:xfrm>
            <a:off x="3011887" y="5343339"/>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20</a:t>
            </a:r>
            <a:endParaRPr b="1" dirty="0"/>
          </a:p>
        </p:txBody>
      </p:sp>
      <p:sp>
        <p:nvSpPr>
          <p:cNvPr id="3" name="Google Shape;259;p15">
            <a:extLst>
              <a:ext uri="{FF2B5EF4-FFF2-40B4-BE49-F238E27FC236}">
                <a16:creationId xmlns:a16="http://schemas.microsoft.com/office/drawing/2014/main" id="{BA58C451-F5D9-B9E5-4F86-8A7965169113}"/>
              </a:ext>
            </a:extLst>
          </p:cNvPr>
          <p:cNvSpPr txBox="1"/>
          <p:nvPr/>
        </p:nvSpPr>
        <p:spPr>
          <a:xfrm>
            <a:off x="1254109" y="5343339"/>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700</a:t>
            </a:r>
            <a:endParaRPr b="1" dirty="0"/>
          </a:p>
        </p:txBody>
      </p:sp>
      <p:sp>
        <p:nvSpPr>
          <p:cNvPr id="58" name="Google Shape;259;p15">
            <a:extLst>
              <a:ext uri="{FF2B5EF4-FFF2-40B4-BE49-F238E27FC236}">
                <a16:creationId xmlns:a16="http://schemas.microsoft.com/office/drawing/2014/main" id="{36E86354-D777-91EF-9375-06A351FA4C06}"/>
              </a:ext>
            </a:extLst>
          </p:cNvPr>
          <p:cNvSpPr txBox="1"/>
          <p:nvPr/>
        </p:nvSpPr>
        <p:spPr>
          <a:xfrm>
            <a:off x="3184506" y="1472021"/>
            <a:ext cx="73305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724</a:t>
            </a:r>
            <a:endParaRPr b="1" dirty="0"/>
          </a:p>
        </p:txBody>
      </p:sp>
    </p:spTree>
    <p:extLst>
      <p:ext uri="{BB962C8B-B14F-4D97-AF65-F5344CB8AC3E}">
        <p14:creationId xmlns:p14="http://schemas.microsoft.com/office/powerpoint/2010/main" val="298998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animBg="1"/>
      <p:bldP spid="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Can you use the same method to answer this addition calculation with regrouping?</a:t>
            </a:r>
          </a:p>
        </p:txBody>
      </p:sp>
      <p:graphicFrame>
        <p:nvGraphicFramePr>
          <p:cNvPr id="2" name="Google Shape;383;p18">
            <a:extLst>
              <a:ext uri="{FF2B5EF4-FFF2-40B4-BE49-F238E27FC236}">
                <a16:creationId xmlns:a16="http://schemas.microsoft.com/office/drawing/2014/main" id="{6275CC18-9E07-DCCB-72F0-B8B51328F872}"/>
              </a:ext>
            </a:extLst>
          </p:cNvPr>
          <p:cNvGraphicFramePr/>
          <p:nvPr>
            <p:extLst>
              <p:ext uri="{D42A27DB-BD31-4B8C-83A1-F6EECF244321}">
                <p14:modId xmlns:p14="http://schemas.microsoft.com/office/powerpoint/2010/main" val="1579078882"/>
              </p:ext>
            </p:extLst>
          </p:nvPr>
        </p:nvGraphicFramePr>
        <p:xfrm>
          <a:off x="2106937" y="2541097"/>
          <a:ext cx="4930125" cy="3036170"/>
        </p:xfrm>
        <a:graphic>
          <a:graphicData uri="http://schemas.openxmlformats.org/drawingml/2006/table">
            <a:tbl>
              <a:tblPr>
                <a:noFill/>
              </a:tblPr>
              <a:tblGrid>
                <a:gridCol w="1643375">
                  <a:extLst>
                    <a:ext uri="{9D8B030D-6E8A-4147-A177-3AD203B41FA5}">
                      <a16:colId xmlns:a16="http://schemas.microsoft.com/office/drawing/2014/main" val="20000"/>
                    </a:ext>
                  </a:extLst>
                </a:gridCol>
                <a:gridCol w="1643375">
                  <a:extLst>
                    <a:ext uri="{9D8B030D-6E8A-4147-A177-3AD203B41FA5}">
                      <a16:colId xmlns:a16="http://schemas.microsoft.com/office/drawing/2014/main" val="20001"/>
                    </a:ext>
                  </a:extLst>
                </a:gridCol>
                <a:gridCol w="1643375">
                  <a:extLst>
                    <a:ext uri="{9D8B030D-6E8A-4147-A177-3AD203B41FA5}">
                      <a16:colId xmlns:a16="http://schemas.microsoft.com/office/drawing/2014/main" val="20002"/>
                    </a:ext>
                  </a:extLst>
                </a:gridCol>
              </a:tblGrid>
              <a:tr h="448000">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T</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128950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8950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Google Shape;384;p18">
            <a:extLst>
              <a:ext uri="{FF2B5EF4-FFF2-40B4-BE49-F238E27FC236}">
                <a16:creationId xmlns:a16="http://schemas.microsoft.com/office/drawing/2014/main" id="{DC75BD32-17A3-2C91-EDD1-086D86A90F30}"/>
              </a:ext>
            </a:extLst>
          </p:cNvPr>
          <p:cNvPicPr preferRelativeResize="0"/>
          <p:nvPr/>
        </p:nvPicPr>
        <p:blipFill rotWithShape="1">
          <a:blip r:embed="rId2">
            <a:alphaModFix/>
          </a:blip>
          <a:srcRect l="46129" t="17518" r="45755" b="22011"/>
          <a:stretch/>
        </p:blipFill>
        <p:spPr>
          <a:xfrm>
            <a:off x="2197987" y="3083884"/>
            <a:ext cx="350348" cy="380543"/>
          </a:xfrm>
          <a:prstGeom prst="rect">
            <a:avLst/>
          </a:prstGeom>
          <a:noFill/>
          <a:ln>
            <a:noFill/>
          </a:ln>
        </p:spPr>
      </p:pic>
      <p:pic>
        <p:nvPicPr>
          <p:cNvPr id="5" name="Google Shape;385;p18">
            <a:extLst>
              <a:ext uri="{FF2B5EF4-FFF2-40B4-BE49-F238E27FC236}">
                <a16:creationId xmlns:a16="http://schemas.microsoft.com/office/drawing/2014/main" id="{9E2130F8-8939-4F03-5D60-FA0D86C4F07C}"/>
              </a:ext>
            </a:extLst>
          </p:cNvPr>
          <p:cNvPicPr preferRelativeResize="0"/>
          <p:nvPr/>
        </p:nvPicPr>
        <p:blipFill rotWithShape="1">
          <a:blip r:embed="rId2">
            <a:alphaModFix/>
          </a:blip>
          <a:srcRect l="54244" t="17518" r="37124" b="22011"/>
          <a:stretch/>
        </p:blipFill>
        <p:spPr>
          <a:xfrm>
            <a:off x="3788305" y="3083876"/>
            <a:ext cx="374510" cy="380543"/>
          </a:xfrm>
          <a:prstGeom prst="rect">
            <a:avLst/>
          </a:prstGeom>
          <a:noFill/>
          <a:ln>
            <a:noFill/>
          </a:ln>
        </p:spPr>
      </p:pic>
      <p:pic>
        <p:nvPicPr>
          <p:cNvPr id="7" name="Google Shape;386;p18">
            <a:extLst>
              <a:ext uri="{FF2B5EF4-FFF2-40B4-BE49-F238E27FC236}">
                <a16:creationId xmlns:a16="http://schemas.microsoft.com/office/drawing/2014/main" id="{CFCDA3BA-7E91-8555-ED35-4CA41BBAC447}"/>
              </a:ext>
            </a:extLst>
          </p:cNvPr>
          <p:cNvPicPr preferRelativeResize="0"/>
          <p:nvPr/>
        </p:nvPicPr>
        <p:blipFill rotWithShape="1">
          <a:blip r:embed="rId2">
            <a:alphaModFix/>
          </a:blip>
          <a:srcRect l="62744" t="17518" r="28624" b="22011"/>
          <a:stretch/>
        </p:blipFill>
        <p:spPr>
          <a:xfrm>
            <a:off x="5427360" y="3083886"/>
            <a:ext cx="351267" cy="356936"/>
          </a:xfrm>
          <a:prstGeom prst="rect">
            <a:avLst/>
          </a:prstGeom>
          <a:noFill/>
          <a:ln>
            <a:noFill/>
          </a:ln>
        </p:spPr>
      </p:pic>
      <p:pic>
        <p:nvPicPr>
          <p:cNvPr id="8" name="Google Shape;387;p18">
            <a:extLst>
              <a:ext uri="{FF2B5EF4-FFF2-40B4-BE49-F238E27FC236}">
                <a16:creationId xmlns:a16="http://schemas.microsoft.com/office/drawing/2014/main" id="{6ED118B2-A319-41CE-FBA0-2A7416B6CFFA}"/>
              </a:ext>
            </a:extLst>
          </p:cNvPr>
          <p:cNvPicPr preferRelativeResize="0"/>
          <p:nvPr/>
        </p:nvPicPr>
        <p:blipFill rotWithShape="1">
          <a:blip r:embed="rId2">
            <a:alphaModFix/>
          </a:blip>
          <a:srcRect l="46129" t="17518" r="45755" b="22011"/>
          <a:stretch/>
        </p:blipFill>
        <p:spPr>
          <a:xfrm>
            <a:off x="2548335" y="3083884"/>
            <a:ext cx="350348" cy="380543"/>
          </a:xfrm>
          <a:prstGeom prst="rect">
            <a:avLst/>
          </a:prstGeom>
          <a:noFill/>
          <a:ln>
            <a:noFill/>
          </a:ln>
        </p:spPr>
      </p:pic>
      <p:pic>
        <p:nvPicPr>
          <p:cNvPr id="9" name="Google Shape;388;p18">
            <a:extLst>
              <a:ext uri="{FF2B5EF4-FFF2-40B4-BE49-F238E27FC236}">
                <a16:creationId xmlns:a16="http://schemas.microsoft.com/office/drawing/2014/main" id="{B5969B82-53B0-9F67-BE13-5E60ACF336A4}"/>
              </a:ext>
            </a:extLst>
          </p:cNvPr>
          <p:cNvPicPr preferRelativeResize="0"/>
          <p:nvPr/>
        </p:nvPicPr>
        <p:blipFill rotWithShape="1">
          <a:blip r:embed="rId2">
            <a:alphaModFix/>
          </a:blip>
          <a:srcRect l="46129" t="17518" r="45755" b="22011"/>
          <a:stretch/>
        </p:blipFill>
        <p:spPr>
          <a:xfrm>
            <a:off x="2197987" y="3464428"/>
            <a:ext cx="350348" cy="380543"/>
          </a:xfrm>
          <a:prstGeom prst="rect">
            <a:avLst/>
          </a:prstGeom>
          <a:noFill/>
          <a:ln>
            <a:noFill/>
          </a:ln>
        </p:spPr>
      </p:pic>
      <p:pic>
        <p:nvPicPr>
          <p:cNvPr id="10" name="Google Shape;389;p18">
            <a:extLst>
              <a:ext uri="{FF2B5EF4-FFF2-40B4-BE49-F238E27FC236}">
                <a16:creationId xmlns:a16="http://schemas.microsoft.com/office/drawing/2014/main" id="{D37E53C1-38A9-B7E3-6A2C-538D73D31738}"/>
              </a:ext>
            </a:extLst>
          </p:cNvPr>
          <p:cNvPicPr preferRelativeResize="0"/>
          <p:nvPr/>
        </p:nvPicPr>
        <p:blipFill rotWithShape="1">
          <a:blip r:embed="rId2">
            <a:alphaModFix/>
          </a:blip>
          <a:srcRect l="46129" t="17518" r="45755" b="22011"/>
          <a:stretch/>
        </p:blipFill>
        <p:spPr>
          <a:xfrm>
            <a:off x="2548335" y="3464428"/>
            <a:ext cx="350348" cy="380543"/>
          </a:xfrm>
          <a:prstGeom prst="rect">
            <a:avLst/>
          </a:prstGeom>
          <a:noFill/>
          <a:ln>
            <a:noFill/>
          </a:ln>
        </p:spPr>
      </p:pic>
      <p:pic>
        <p:nvPicPr>
          <p:cNvPr id="11" name="Google Shape;390;p18">
            <a:extLst>
              <a:ext uri="{FF2B5EF4-FFF2-40B4-BE49-F238E27FC236}">
                <a16:creationId xmlns:a16="http://schemas.microsoft.com/office/drawing/2014/main" id="{3EEA84F5-2D0C-266A-AFBB-D363FA023F11}"/>
              </a:ext>
            </a:extLst>
          </p:cNvPr>
          <p:cNvPicPr preferRelativeResize="0"/>
          <p:nvPr/>
        </p:nvPicPr>
        <p:blipFill rotWithShape="1">
          <a:blip r:embed="rId2">
            <a:alphaModFix/>
          </a:blip>
          <a:srcRect l="54244" t="17518" r="37124" b="22011"/>
          <a:stretch/>
        </p:blipFill>
        <p:spPr>
          <a:xfrm>
            <a:off x="4183894" y="3083876"/>
            <a:ext cx="374510" cy="380543"/>
          </a:xfrm>
          <a:prstGeom prst="rect">
            <a:avLst/>
          </a:prstGeom>
          <a:noFill/>
          <a:ln>
            <a:noFill/>
          </a:ln>
        </p:spPr>
      </p:pic>
      <p:pic>
        <p:nvPicPr>
          <p:cNvPr id="12" name="Google Shape;391;p18">
            <a:extLst>
              <a:ext uri="{FF2B5EF4-FFF2-40B4-BE49-F238E27FC236}">
                <a16:creationId xmlns:a16="http://schemas.microsoft.com/office/drawing/2014/main" id="{3363EA40-6FE3-9C67-0DA8-E64F4B321DC8}"/>
              </a:ext>
            </a:extLst>
          </p:cNvPr>
          <p:cNvPicPr preferRelativeResize="0"/>
          <p:nvPr/>
        </p:nvPicPr>
        <p:blipFill rotWithShape="1">
          <a:blip r:embed="rId2">
            <a:alphaModFix/>
          </a:blip>
          <a:srcRect l="62744" t="17518" r="28624" b="22011"/>
          <a:stretch/>
        </p:blipFill>
        <p:spPr>
          <a:xfrm>
            <a:off x="5798397" y="3083886"/>
            <a:ext cx="351267" cy="356936"/>
          </a:xfrm>
          <a:prstGeom prst="rect">
            <a:avLst/>
          </a:prstGeom>
          <a:noFill/>
          <a:ln>
            <a:noFill/>
          </a:ln>
        </p:spPr>
      </p:pic>
      <p:pic>
        <p:nvPicPr>
          <p:cNvPr id="13" name="Google Shape;392;p18">
            <a:extLst>
              <a:ext uri="{FF2B5EF4-FFF2-40B4-BE49-F238E27FC236}">
                <a16:creationId xmlns:a16="http://schemas.microsoft.com/office/drawing/2014/main" id="{83124FE0-8B4A-B50C-B605-E7B869CB010C}"/>
              </a:ext>
            </a:extLst>
          </p:cNvPr>
          <p:cNvPicPr preferRelativeResize="0"/>
          <p:nvPr/>
        </p:nvPicPr>
        <p:blipFill rotWithShape="1">
          <a:blip r:embed="rId2">
            <a:alphaModFix/>
          </a:blip>
          <a:srcRect l="62744" t="17518" r="28624" b="22011"/>
          <a:stretch/>
        </p:blipFill>
        <p:spPr>
          <a:xfrm>
            <a:off x="6169435" y="3083886"/>
            <a:ext cx="351267" cy="356936"/>
          </a:xfrm>
          <a:prstGeom prst="rect">
            <a:avLst/>
          </a:prstGeom>
          <a:noFill/>
          <a:ln>
            <a:noFill/>
          </a:ln>
        </p:spPr>
      </p:pic>
      <p:pic>
        <p:nvPicPr>
          <p:cNvPr id="14" name="Google Shape;393;p18">
            <a:extLst>
              <a:ext uri="{FF2B5EF4-FFF2-40B4-BE49-F238E27FC236}">
                <a16:creationId xmlns:a16="http://schemas.microsoft.com/office/drawing/2014/main" id="{23DEDD7C-EEA4-2346-7ED4-634D956AE397}"/>
              </a:ext>
            </a:extLst>
          </p:cNvPr>
          <p:cNvPicPr preferRelativeResize="0"/>
          <p:nvPr/>
        </p:nvPicPr>
        <p:blipFill rotWithShape="1">
          <a:blip r:embed="rId2">
            <a:alphaModFix/>
          </a:blip>
          <a:srcRect l="62744" t="17518" r="28624" b="22011"/>
          <a:stretch/>
        </p:blipFill>
        <p:spPr>
          <a:xfrm>
            <a:off x="5427360" y="3488050"/>
            <a:ext cx="351267" cy="356936"/>
          </a:xfrm>
          <a:prstGeom prst="rect">
            <a:avLst/>
          </a:prstGeom>
          <a:noFill/>
          <a:ln>
            <a:noFill/>
          </a:ln>
        </p:spPr>
      </p:pic>
      <p:pic>
        <p:nvPicPr>
          <p:cNvPr id="15" name="Google Shape;394;p18">
            <a:extLst>
              <a:ext uri="{FF2B5EF4-FFF2-40B4-BE49-F238E27FC236}">
                <a16:creationId xmlns:a16="http://schemas.microsoft.com/office/drawing/2014/main" id="{4F5BB801-112D-B97D-8756-978A1C62FDFB}"/>
              </a:ext>
            </a:extLst>
          </p:cNvPr>
          <p:cNvPicPr preferRelativeResize="0"/>
          <p:nvPr/>
        </p:nvPicPr>
        <p:blipFill rotWithShape="1">
          <a:blip r:embed="rId2">
            <a:alphaModFix/>
          </a:blip>
          <a:srcRect l="62744" t="17518" r="28624" b="22011"/>
          <a:stretch/>
        </p:blipFill>
        <p:spPr>
          <a:xfrm>
            <a:off x="5798397" y="3488050"/>
            <a:ext cx="351267" cy="356936"/>
          </a:xfrm>
          <a:prstGeom prst="rect">
            <a:avLst/>
          </a:prstGeom>
          <a:noFill/>
          <a:ln>
            <a:noFill/>
          </a:ln>
        </p:spPr>
      </p:pic>
      <p:sp>
        <p:nvSpPr>
          <p:cNvPr id="16" name="Google Shape;395;p18">
            <a:extLst>
              <a:ext uri="{FF2B5EF4-FFF2-40B4-BE49-F238E27FC236}">
                <a16:creationId xmlns:a16="http://schemas.microsoft.com/office/drawing/2014/main" id="{17FE8DC5-C61F-7A92-8F99-5C2ABC972C74}"/>
              </a:ext>
            </a:extLst>
          </p:cNvPr>
          <p:cNvSpPr txBox="1"/>
          <p:nvPr/>
        </p:nvSpPr>
        <p:spPr>
          <a:xfrm>
            <a:off x="2141210" y="1847574"/>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t>465 + 348 = </a:t>
            </a:r>
            <a:endParaRPr dirty="0"/>
          </a:p>
        </p:txBody>
      </p:sp>
      <p:pic>
        <p:nvPicPr>
          <p:cNvPr id="17" name="Google Shape;396;p18">
            <a:extLst>
              <a:ext uri="{FF2B5EF4-FFF2-40B4-BE49-F238E27FC236}">
                <a16:creationId xmlns:a16="http://schemas.microsoft.com/office/drawing/2014/main" id="{6D6CA23A-7607-9E2F-8B95-5D95FB71A6FA}"/>
              </a:ext>
            </a:extLst>
          </p:cNvPr>
          <p:cNvPicPr preferRelativeResize="0"/>
          <p:nvPr/>
        </p:nvPicPr>
        <p:blipFill rotWithShape="1">
          <a:blip r:embed="rId2">
            <a:alphaModFix/>
          </a:blip>
          <a:srcRect l="54244" t="17518" r="37124" b="22011"/>
          <a:stretch/>
        </p:blipFill>
        <p:spPr>
          <a:xfrm>
            <a:off x="3788309" y="3464416"/>
            <a:ext cx="374510" cy="380543"/>
          </a:xfrm>
          <a:prstGeom prst="rect">
            <a:avLst/>
          </a:prstGeom>
          <a:noFill/>
          <a:ln>
            <a:noFill/>
          </a:ln>
        </p:spPr>
      </p:pic>
      <p:pic>
        <p:nvPicPr>
          <p:cNvPr id="18" name="Google Shape;397;p18">
            <a:extLst>
              <a:ext uri="{FF2B5EF4-FFF2-40B4-BE49-F238E27FC236}">
                <a16:creationId xmlns:a16="http://schemas.microsoft.com/office/drawing/2014/main" id="{35204186-CAAA-0085-ADFA-81DA1608F182}"/>
              </a:ext>
            </a:extLst>
          </p:cNvPr>
          <p:cNvPicPr preferRelativeResize="0"/>
          <p:nvPr/>
        </p:nvPicPr>
        <p:blipFill rotWithShape="1">
          <a:blip r:embed="rId2">
            <a:alphaModFix/>
          </a:blip>
          <a:srcRect l="54244" t="17518" r="37124" b="22011"/>
          <a:stretch/>
        </p:blipFill>
        <p:spPr>
          <a:xfrm>
            <a:off x="3844180" y="4399826"/>
            <a:ext cx="374510" cy="380543"/>
          </a:xfrm>
          <a:prstGeom prst="rect">
            <a:avLst/>
          </a:prstGeom>
          <a:noFill/>
          <a:ln>
            <a:noFill/>
          </a:ln>
        </p:spPr>
      </p:pic>
      <p:pic>
        <p:nvPicPr>
          <p:cNvPr id="19" name="Google Shape;398;p18">
            <a:extLst>
              <a:ext uri="{FF2B5EF4-FFF2-40B4-BE49-F238E27FC236}">
                <a16:creationId xmlns:a16="http://schemas.microsoft.com/office/drawing/2014/main" id="{43031A51-058F-9AAB-0541-EE4817026189}"/>
              </a:ext>
            </a:extLst>
          </p:cNvPr>
          <p:cNvPicPr preferRelativeResize="0"/>
          <p:nvPr/>
        </p:nvPicPr>
        <p:blipFill rotWithShape="1">
          <a:blip r:embed="rId2">
            <a:alphaModFix/>
          </a:blip>
          <a:srcRect l="54244" t="17518" r="37124" b="22011"/>
          <a:stretch/>
        </p:blipFill>
        <p:spPr>
          <a:xfrm>
            <a:off x="4239769" y="4399826"/>
            <a:ext cx="374510" cy="380543"/>
          </a:xfrm>
          <a:prstGeom prst="rect">
            <a:avLst/>
          </a:prstGeom>
          <a:noFill/>
          <a:ln>
            <a:noFill/>
          </a:ln>
        </p:spPr>
      </p:pic>
      <p:pic>
        <p:nvPicPr>
          <p:cNvPr id="20" name="Google Shape;399;p18">
            <a:extLst>
              <a:ext uri="{FF2B5EF4-FFF2-40B4-BE49-F238E27FC236}">
                <a16:creationId xmlns:a16="http://schemas.microsoft.com/office/drawing/2014/main" id="{70D6D2FE-91C6-ACBB-2141-8E6FB9289A66}"/>
              </a:ext>
            </a:extLst>
          </p:cNvPr>
          <p:cNvPicPr preferRelativeResize="0"/>
          <p:nvPr/>
        </p:nvPicPr>
        <p:blipFill rotWithShape="1">
          <a:blip r:embed="rId2">
            <a:alphaModFix/>
          </a:blip>
          <a:srcRect l="54244" t="17518" r="37124" b="22011"/>
          <a:stretch/>
        </p:blipFill>
        <p:spPr>
          <a:xfrm>
            <a:off x="3844184" y="4780366"/>
            <a:ext cx="374510" cy="380543"/>
          </a:xfrm>
          <a:prstGeom prst="rect">
            <a:avLst/>
          </a:prstGeom>
          <a:noFill/>
          <a:ln>
            <a:noFill/>
          </a:ln>
        </p:spPr>
      </p:pic>
      <p:pic>
        <p:nvPicPr>
          <p:cNvPr id="21" name="Google Shape;400;p18">
            <a:extLst>
              <a:ext uri="{FF2B5EF4-FFF2-40B4-BE49-F238E27FC236}">
                <a16:creationId xmlns:a16="http://schemas.microsoft.com/office/drawing/2014/main" id="{175EE0B1-B19E-C20A-701A-F040A10E9880}"/>
              </a:ext>
            </a:extLst>
          </p:cNvPr>
          <p:cNvPicPr preferRelativeResize="0"/>
          <p:nvPr/>
        </p:nvPicPr>
        <p:blipFill rotWithShape="1">
          <a:blip r:embed="rId2">
            <a:alphaModFix/>
          </a:blip>
          <a:srcRect l="54244" t="17518" r="37124" b="22011"/>
          <a:stretch/>
        </p:blipFill>
        <p:spPr>
          <a:xfrm>
            <a:off x="4239769" y="4788801"/>
            <a:ext cx="374510" cy="380543"/>
          </a:xfrm>
          <a:prstGeom prst="rect">
            <a:avLst/>
          </a:prstGeom>
          <a:noFill/>
          <a:ln>
            <a:noFill/>
          </a:ln>
        </p:spPr>
      </p:pic>
      <p:pic>
        <p:nvPicPr>
          <p:cNvPr id="22" name="Google Shape;401;p18">
            <a:extLst>
              <a:ext uri="{FF2B5EF4-FFF2-40B4-BE49-F238E27FC236}">
                <a16:creationId xmlns:a16="http://schemas.microsoft.com/office/drawing/2014/main" id="{E364DE13-FBA3-F967-9344-459E14D41AAD}"/>
              </a:ext>
            </a:extLst>
          </p:cNvPr>
          <p:cNvPicPr preferRelativeResize="0"/>
          <p:nvPr/>
        </p:nvPicPr>
        <p:blipFill rotWithShape="1">
          <a:blip r:embed="rId2">
            <a:alphaModFix/>
          </a:blip>
          <a:srcRect l="62744" t="17518" r="28624" b="22011"/>
          <a:stretch/>
        </p:blipFill>
        <p:spPr>
          <a:xfrm>
            <a:off x="5427348" y="4399836"/>
            <a:ext cx="351267" cy="356936"/>
          </a:xfrm>
          <a:prstGeom prst="rect">
            <a:avLst/>
          </a:prstGeom>
          <a:noFill/>
          <a:ln>
            <a:noFill/>
          </a:ln>
        </p:spPr>
      </p:pic>
      <p:pic>
        <p:nvPicPr>
          <p:cNvPr id="23" name="Google Shape;402;p18">
            <a:extLst>
              <a:ext uri="{FF2B5EF4-FFF2-40B4-BE49-F238E27FC236}">
                <a16:creationId xmlns:a16="http://schemas.microsoft.com/office/drawing/2014/main" id="{F5EE58A4-284A-0DA9-D720-1692E6AD0651}"/>
              </a:ext>
            </a:extLst>
          </p:cNvPr>
          <p:cNvPicPr preferRelativeResize="0"/>
          <p:nvPr/>
        </p:nvPicPr>
        <p:blipFill rotWithShape="1">
          <a:blip r:embed="rId2">
            <a:alphaModFix/>
          </a:blip>
          <a:srcRect l="62744" t="17518" r="28624" b="22011"/>
          <a:stretch/>
        </p:blipFill>
        <p:spPr>
          <a:xfrm>
            <a:off x="5798385" y="4399836"/>
            <a:ext cx="351267" cy="356936"/>
          </a:xfrm>
          <a:prstGeom prst="rect">
            <a:avLst/>
          </a:prstGeom>
          <a:noFill/>
          <a:ln>
            <a:noFill/>
          </a:ln>
        </p:spPr>
      </p:pic>
      <p:pic>
        <p:nvPicPr>
          <p:cNvPr id="24" name="Google Shape;403;p18">
            <a:extLst>
              <a:ext uri="{FF2B5EF4-FFF2-40B4-BE49-F238E27FC236}">
                <a16:creationId xmlns:a16="http://schemas.microsoft.com/office/drawing/2014/main" id="{DB9D7A54-3BF8-2E14-3B86-E0BF7328BC21}"/>
              </a:ext>
            </a:extLst>
          </p:cNvPr>
          <p:cNvPicPr preferRelativeResize="0"/>
          <p:nvPr/>
        </p:nvPicPr>
        <p:blipFill rotWithShape="1">
          <a:blip r:embed="rId2">
            <a:alphaModFix/>
          </a:blip>
          <a:srcRect l="62744" t="17518" r="28624" b="22011"/>
          <a:stretch/>
        </p:blipFill>
        <p:spPr>
          <a:xfrm>
            <a:off x="6169422" y="4399836"/>
            <a:ext cx="351267" cy="356936"/>
          </a:xfrm>
          <a:prstGeom prst="rect">
            <a:avLst/>
          </a:prstGeom>
          <a:noFill/>
          <a:ln>
            <a:noFill/>
          </a:ln>
        </p:spPr>
      </p:pic>
      <p:pic>
        <p:nvPicPr>
          <p:cNvPr id="25" name="Google Shape;404;p18">
            <a:extLst>
              <a:ext uri="{FF2B5EF4-FFF2-40B4-BE49-F238E27FC236}">
                <a16:creationId xmlns:a16="http://schemas.microsoft.com/office/drawing/2014/main" id="{A1CC23DE-1734-4E63-F473-0E34A497D7DB}"/>
              </a:ext>
            </a:extLst>
          </p:cNvPr>
          <p:cNvPicPr preferRelativeResize="0"/>
          <p:nvPr/>
        </p:nvPicPr>
        <p:blipFill rotWithShape="1">
          <a:blip r:embed="rId2">
            <a:alphaModFix/>
          </a:blip>
          <a:srcRect l="62744" t="17518" r="28624" b="22011"/>
          <a:stretch/>
        </p:blipFill>
        <p:spPr>
          <a:xfrm>
            <a:off x="5427348" y="4804000"/>
            <a:ext cx="351267" cy="356936"/>
          </a:xfrm>
          <a:prstGeom prst="rect">
            <a:avLst/>
          </a:prstGeom>
          <a:noFill/>
          <a:ln>
            <a:noFill/>
          </a:ln>
        </p:spPr>
      </p:pic>
      <p:pic>
        <p:nvPicPr>
          <p:cNvPr id="26" name="Google Shape;405;p18">
            <a:extLst>
              <a:ext uri="{FF2B5EF4-FFF2-40B4-BE49-F238E27FC236}">
                <a16:creationId xmlns:a16="http://schemas.microsoft.com/office/drawing/2014/main" id="{4873781C-6495-FBC3-089B-E339F3411013}"/>
              </a:ext>
            </a:extLst>
          </p:cNvPr>
          <p:cNvPicPr preferRelativeResize="0"/>
          <p:nvPr/>
        </p:nvPicPr>
        <p:blipFill rotWithShape="1">
          <a:blip r:embed="rId2">
            <a:alphaModFix/>
          </a:blip>
          <a:srcRect l="62744" t="17518" r="28624" b="22011"/>
          <a:stretch/>
        </p:blipFill>
        <p:spPr>
          <a:xfrm>
            <a:off x="5798385" y="4804000"/>
            <a:ext cx="351267" cy="356936"/>
          </a:xfrm>
          <a:prstGeom prst="rect">
            <a:avLst/>
          </a:prstGeom>
          <a:noFill/>
          <a:ln>
            <a:noFill/>
          </a:ln>
        </p:spPr>
      </p:pic>
      <p:pic>
        <p:nvPicPr>
          <p:cNvPr id="27" name="Google Shape;406;p18">
            <a:extLst>
              <a:ext uri="{FF2B5EF4-FFF2-40B4-BE49-F238E27FC236}">
                <a16:creationId xmlns:a16="http://schemas.microsoft.com/office/drawing/2014/main" id="{F96C6571-76C1-699A-E155-CF9CDBAF1DEA}"/>
              </a:ext>
            </a:extLst>
          </p:cNvPr>
          <p:cNvPicPr preferRelativeResize="0"/>
          <p:nvPr/>
        </p:nvPicPr>
        <p:blipFill rotWithShape="1">
          <a:blip r:embed="rId2">
            <a:alphaModFix/>
          </a:blip>
          <a:srcRect l="62744" t="17518" r="28624" b="22011"/>
          <a:stretch/>
        </p:blipFill>
        <p:spPr>
          <a:xfrm>
            <a:off x="6169422" y="4804000"/>
            <a:ext cx="351267" cy="356936"/>
          </a:xfrm>
          <a:prstGeom prst="rect">
            <a:avLst/>
          </a:prstGeom>
          <a:noFill/>
          <a:ln>
            <a:noFill/>
          </a:ln>
        </p:spPr>
      </p:pic>
      <p:pic>
        <p:nvPicPr>
          <p:cNvPr id="28" name="Google Shape;407;p18">
            <a:extLst>
              <a:ext uri="{FF2B5EF4-FFF2-40B4-BE49-F238E27FC236}">
                <a16:creationId xmlns:a16="http://schemas.microsoft.com/office/drawing/2014/main" id="{DC66FE16-F7C8-8EB4-451B-E01AAE08EB44}"/>
              </a:ext>
            </a:extLst>
          </p:cNvPr>
          <p:cNvPicPr preferRelativeResize="0"/>
          <p:nvPr/>
        </p:nvPicPr>
        <p:blipFill rotWithShape="1">
          <a:blip r:embed="rId2">
            <a:alphaModFix/>
          </a:blip>
          <a:srcRect l="54244" t="17518" r="37124" b="22011"/>
          <a:stretch/>
        </p:blipFill>
        <p:spPr>
          <a:xfrm>
            <a:off x="4161281" y="3476263"/>
            <a:ext cx="374510" cy="380543"/>
          </a:xfrm>
          <a:prstGeom prst="rect">
            <a:avLst/>
          </a:prstGeom>
          <a:noFill/>
          <a:ln>
            <a:noFill/>
          </a:ln>
        </p:spPr>
      </p:pic>
      <p:pic>
        <p:nvPicPr>
          <p:cNvPr id="29" name="Google Shape;408;p18">
            <a:extLst>
              <a:ext uri="{FF2B5EF4-FFF2-40B4-BE49-F238E27FC236}">
                <a16:creationId xmlns:a16="http://schemas.microsoft.com/office/drawing/2014/main" id="{B96AB8DB-CC7F-7697-04D8-F4685DBB2ADD}"/>
              </a:ext>
            </a:extLst>
          </p:cNvPr>
          <p:cNvPicPr preferRelativeResize="0"/>
          <p:nvPr/>
        </p:nvPicPr>
        <p:blipFill rotWithShape="1">
          <a:blip r:embed="rId2">
            <a:alphaModFix/>
          </a:blip>
          <a:srcRect l="54244" t="17518" r="37124" b="22011"/>
          <a:stretch/>
        </p:blipFill>
        <p:spPr>
          <a:xfrm>
            <a:off x="4619131" y="3083876"/>
            <a:ext cx="374510" cy="380543"/>
          </a:xfrm>
          <a:prstGeom prst="rect">
            <a:avLst/>
          </a:prstGeom>
          <a:noFill/>
          <a:ln>
            <a:noFill/>
          </a:ln>
        </p:spPr>
      </p:pic>
      <p:pic>
        <p:nvPicPr>
          <p:cNvPr id="30" name="Google Shape;409;p18">
            <a:extLst>
              <a:ext uri="{FF2B5EF4-FFF2-40B4-BE49-F238E27FC236}">
                <a16:creationId xmlns:a16="http://schemas.microsoft.com/office/drawing/2014/main" id="{3A78B8A4-2EC8-260C-7039-9FF2E396382C}"/>
              </a:ext>
            </a:extLst>
          </p:cNvPr>
          <p:cNvPicPr preferRelativeResize="0"/>
          <p:nvPr/>
        </p:nvPicPr>
        <p:blipFill rotWithShape="1">
          <a:blip r:embed="rId2">
            <a:alphaModFix/>
          </a:blip>
          <a:srcRect l="54244" t="17518" r="37124" b="22011"/>
          <a:stretch/>
        </p:blipFill>
        <p:spPr>
          <a:xfrm>
            <a:off x="4596519" y="3476263"/>
            <a:ext cx="374510" cy="380543"/>
          </a:xfrm>
          <a:prstGeom prst="rect">
            <a:avLst/>
          </a:prstGeom>
          <a:noFill/>
          <a:ln>
            <a:noFill/>
          </a:ln>
        </p:spPr>
      </p:pic>
      <p:pic>
        <p:nvPicPr>
          <p:cNvPr id="31" name="Google Shape;411;p18">
            <a:extLst>
              <a:ext uri="{FF2B5EF4-FFF2-40B4-BE49-F238E27FC236}">
                <a16:creationId xmlns:a16="http://schemas.microsoft.com/office/drawing/2014/main" id="{DA88FCCD-5407-414B-7DC1-ECF463F8596B}"/>
              </a:ext>
            </a:extLst>
          </p:cNvPr>
          <p:cNvPicPr preferRelativeResize="0"/>
          <p:nvPr/>
        </p:nvPicPr>
        <p:blipFill rotWithShape="1">
          <a:blip r:embed="rId2">
            <a:alphaModFix/>
          </a:blip>
          <a:srcRect l="46129" t="17518" r="45755" b="22011"/>
          <a:stretch/>
        </p:blipFill>
        <p:spPr>
          <a:xfrm>
            <a:off x="2197987" y="4399834"/>
            <a:ext cx="350348" cy="380543"/>
          </a:xfrm>
          <a:prstGeom prst="rect">
            <a:avLst/>
          </a:prstGeom>
          <a:noFill/>
          <a:ln>
            <a:noFill/>
          </a:ln>
        </p:spPr>
      </p:pic>
      <p:pic>
        <p:nvPicPr>
          <p:cNvPr id="32" name="Google Shape;412;p18">
            <a:extLst>
              <a:ext uri="{FF2B5EF4-FFF2-40B4-BE49-F238E27FC236}">
                <a16:creationId xmlns:a16="http://schemas.microsoft.com/office/drawing/2014/main" id="{792CAA87-5EBB-A48F-ED65-E8F8A1F8888A}"/>
              </a:ext>
            </a:extLst>
          </p:cNvPr>
          <p:cNvPicPr preferRelativeResize="0"/>
          <p:nvPr/>
        </p:nvPicPr>
        <p:blipFill rotWithShape="1">
          <a:blip r:embed="rId2">
            <a:alphaModFix/>
          </a:blip>
          <a:srcRect l="46129" t="17518" r="45755" b="22011"/>
          <a:stretch/>
        </p:blipFill>
        <p:spPr>
          <a:xfrm>
            <a:off x="2548335" y="4399834"/>
            <a:ext cx="350348" cy="380543"/>
          </a:xfrm>
          <a:prstGeom prst="rect">
            <a:avLst/>
          </a:prstGeom>
          <a:noFill/>
          <a:ln>
            <a:noFill/>
          </a:ln>
        </p:spPr>
      </p:pic>
      <p:pic>
        <p:nvPicPr>
          <p:cNvPr id="33" name="Google Shape;413;p18">
            <a:extLst>
              <a:ext uri="{FF2B5EF4-FFF2-40B4-BE49-F238E27FC236}">
                <a16:creationId xmlns:a16="http://schemas.microsoft.com/office/drawing/2014/main" id="{E06D1D93-9DFA-CA74-AB0B-D85A5F27A253}"/>
              </a:ext>
            </a:extLst>
          </p:cNvPr>
          <p:cNvPicPr preferRelativeResize="0"/>
          <p:nvPr/>
        </p:nvPicPr>
        <p:blipFill rotWithShape="1">
          <a:blip r:embed="rId2">
            <a:alphaModFix/>
          </a:blip>
          <a:srcRect l="46129" t="17518" r="45755" b="22011"/>
          <a:stretch/>
        </p:blipFill>
        <p:spPr>
          <a:xfrm>
            <a:off x="2197987" y="4780378"/>
            <a:ext cx="350348" cy="380543"/>
          </a:xfrm>
          <a:prstGeom prst="rect">
            <a:avLst/>
          </a:prstGeom>
          <a:noFill/>
          <a:ln>
            <a:noFill/>
          </a:ln>
        </p:spPr>
      </p:pic>
      <p:pic>
        <p:nvPicPr>
          <p:cNvPr id="34" name="Google Shape;414;p18">
            <a:extLst>
              <a:ext uri="{FF2B5EF4-FFF2-40B4-BE49-F238E27FC236}">
                <a16:creationId xmlns:a16="http://schemas.microsoft.com/office/drawing/2014/main" id="{5169E9D6-44D9-76A4-1B2A-B146255D2C1F}"/>
              </a:ext>
            </a:extLst>
          </p:cNvPr>
          <p:cNvPicPr preferRelativeResize="0"/>
          <p:nvPr/>
        </p:nvPicPr>
        <p:blipFill rotWithShape="1">
          <a:blip r:embed="rId2">
            <a:alphaModFix/>
          </a:blip>
          <a:srcRect l="62744" t="17518" r="28624" b="22011"/>
          <a:stretch/>
        </p:blipFill>
        <p:spPr>
          <a:xfrm>
            <a:off x="6540447" y="4399836"/>
            <a:ext cx="351267" cy="356936"/>
          </a:xfrm>
          <a:prstGeom prst="rect">
            <a:avLst/>
          </a:prstGeom>
          <a:noFill/>
          <a:ln>
            <a:noFill/>
          </a:ln>
        </p:spPr>
      </p:pic>
      <p:pic>
        <p:nvPicPr>
          <p:cNvPr id="35" name="Google Shape;415;p18">
            <a:extLst>
              <a:ext uri="{FF2B5EF4-FFF2-40B4-BE49-F238E27FC236}">
                <a16:creationId xmlns:a16="http://schemas.microsoft.com/office/drawing/2014/main" id="{EF4D6E9E-B489-0772-762C-D65EDA26CDE8}"/>
              </a:ext>
            </a:extLst>
          </p:cNvPr>
          <p:cNvPicPr preferRelativeResize="0"/>
          <p:nvPr/>
        </p:nvPicPr>
        <p:blipFill rotWithShape="1">
          <a:blip r:embed="rId2">
            <a:alphaModFix/>
          </a:blip>
          <a:srcRect l="62744" t="17518" r="28624" b="22011"/>
          <a:stretch/>
        </p:blipFill>
        <p:spPr>
          <a:xfrm>
            <a:off x="6540447" y="4804000"/>
            <a:ext cx="351267" cy="356936"/>
          </a:xfrm>
          <a:prstGeom prst="rect">
            <a:avLst/>
          </a:prstGeom>
          <a:noFill/>
          <a:ln>
            <a:noFill/>
          </a:ln>
        </p:spPr>
      </p:pic>
      <p:sp>
        <p:nvSpPr>
          <p:cNvPr id="36" name="Google Shape;416;p18">
            <a:extLst>
              <a:ext uri="{FF2B5EF4-FFF2-40B4-BE49-F238E27FC236}">
                <a16:creationId xmlns:a16="http://schemas.microsoft.com/office/drawing/2014/main" id="{6A7C309F-2F1A-F035-7D30-6756B3A7E058}"/>
              </a:ext>
            </a:extLst>
          </p:cNvPr>
          <p:cNvSpPr/>
          <p:nvPr/>
        </p:nvSpPr>
        <p:spPr>
          <a:xfrm>
            <a:off x="4688749" y="1828800"/>
            <a:ext cx="1052700" cy="448684"/>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2907036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oogle Shape;383;p18">
            <a:extLst>
              <a:ext uri="{FF2B5EF4-FFF2-40B4-BE49-F238E27FC236}">
                <a16:creationId xmlns:a16="http://schemas.microsoft.com/office/drawing/2014/main" id="{6275CC18-9E07-DCCB-72F0-B8B51328F872}"/>
              </a:ext>
            </a:extLst>
          </p:cNvPr>
          <p:cNvGraphicFramePr/>
          <p:nvPr>
            <p:extLst>
              <p:ext uri="{D42A27DB-BD31-4B8C-83A1-F6EECF244321}">
                <p14:modId xmlns:p14="http://schemas.microsoft.com/office/powerpoint/2010/main" val="1765114626"/>
              </p:ext>
            </p:extLst>
          </p:nvPr>
        </p:nvGraphicFramePr>
        <p:xfrm>
          <a:off x="2106937" y="1591186"/>
          <a:ext cx="4930125" cy="3036170"/>
        </p:xfrm>
        <a:graphic>
          <a:graphicData uri="http://schemas.openxmlformats.org/drawingml/2006/table">
            <a:tbl>
              <a:tblPr>
                <a:noFill/>
              </a:tblPr>
              <a:tblGrid>
                <a:gridCol w="1643375">
                  <a:extLst>
                    <a:ext uri="{9D8B030D-6E8A-4147-A177-3AD203B41FA5}">
                      <a16:colId xmlns:a16="http://schemas.microsoft.com/office/drawing/2014/main" val="20000"/>
                    </a:ext>
                  </a:extLst>
                </a:gridCol>
                <a:gridCol w="1643375">
                  <a:extLst>
                    <a:ext uri="{9D8B030D-6E8A-4147-A177-3AD203B41FA5}">
                      <a16:colId xmlns:a16="http://schemas.microsoft.com/office/drawing/2014/main" val="20001"/>
                    </a:ext>
                  </a:extLst>
                </a:gridCol>
                <a:gridCol w="1643375">
                  <a:extLst>
                    <a:ext uri="{9D8B030D-6E8A-4147-A177-3AD203B41FA5}">
                      <a16:colId xmlns:a16="http://schemas.microsoft.com/office/drawing/2014/main" val="20002"/>
                    </a:ext>
                  </a:extLst>
                </a:gridCol>
              </a:tblGrid>
              <a:tr h="448000">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dirty="0"/>
                        <a:t>T</a:t>
                      </a: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128950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89500">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800" dirty="0"/>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Google Shape;384;p18">
            <a:extLst>
              <a:ext uri="{FF2B5EF4-FFF2-40B4-BE49-F238E27FC236}">
                <a16:creationId xmlns:a16="http://schemas.microsoft.com/office/drawing/2014/main" id="{DC75BD32-17A3-2C91-EDD1-086D86A90F30}"/>
              </a:ext>
            </a:extLst>
          </p:cNvPr>
          <p:cNvPicPr preferRelativeResize="0"/>
          <p:nvPr/>
        </p:nvPicPr>
        <p:blipFill rotWithShape="1">
          <a:blip r:embed="rId2">
            <a:alphaModFix/>
          </a:blip>
          <a:srcRect l="46129" t="17518" r="45755" b="22011"/>
          <a:stretch/>
        </p:blipFill>
        <p:spPr>
          <a:xfrm>
            <a:off x="2197987" y="2133973"/>
            <a:ext cx="350348" cy="380543"/>
          </a:xfrm>
          <a:prstGeom prst="rect">
            <a:avLst/>
          </a:prstGeom>
          <a:noFill/>
          <a:ln>
            <a:noFill/>
          </a:ln>
        </p:spPr>
      </p:pic>
      <p:pic>
        <p:nvPicPr>
          <p:cNvPr id="5" name="Google Shape;385;p18">
            <a:extLst>
              <a:ext uri="{FF2B5EF4-FFF2-40B4-BE49-F238E27FC236}">
                <a16:creationId xmlns:a16="http://schemas.microsoft.com/office/drawing/2014/main" id="{9E2130F8-8939-4F03-5D60-FA0D86C4F07C}"/>
              </a:ext>
            </a:extLst>
          </p:cNvPr>
          <p:cNvPicPr preferRelativeResize="0"/>
          <p:nvPr/>
        </p:nvPicPr>
        <p:blipFill rotWithShape="1">
          <a:blip r:embed="rId2">
            <a:alphaModFix/>
          </a:blip>
          <a:srcRect l="54244" t="17518" r="37124" b="22011"/>
          <a:stretch/>
        </p:blipFill>
        <p:spPr>
          <a:xfrm>
            <a:off x="3788305" y="2133965"/>
            <a:ext cx="374510" cy="380543"/>
          </a:xfrm>
          <a:prstGeom prst="rect">
            <a:avLst/>
          </a:prstGeom>
          <a:noFill/>
          <a:ln>
            <a:noFill/>
          </a:ln>
        </p:spPr>
      </p:pic>
      <p:pic>
        <p:nvPicPr>
          <p:cNvPr id="7" name="Google Shape;386;p18">
            <a:extLst>
              <a:ext uri="{FF2B5EF4-FFF2-40B4-BE49-F238E27FC236}">
                <a16:creationId xmlns:a16="http://schemas.microsoft.com/office/drawing/2014/main" id="{CFCDA3BA-7E91-8555-ED35-4CA41BBAC447}"/>
              </a:ext>
            </a:extLst>
          </p:cNvPr>
          <p:cNvPicPr preferRelativeResize="0"/>
          <p:nvPr/>
        </p:nvPicPr>
        <p:blipFill rotWithShape="1">
          <a:blip r:embed="rId2">
            <a:alphaModFix/>
          </a:blip>
          <a:srcRect l="62744" t="17518" r="28624" b="22011"/>
          <a:stretch/>
        </p:blipFill>
        <p:spPr>
          <a:xfrm>
            <a:off x="5427360" y="2133975"/>
            <a:ext cx="351267" cy="356936"/>
          </a:xfrm>
          <a:prstGeom prst="rect">
            <a:avLst/>
          </a:prstGeom>
          <a:noFill/>
          <a:ln>
            <a:noFill/>
          </a:ln>
        </p:spPr>
      </p:pic>
      <p:pic>
        <p:nvPicPr>
          <p:cNvPr id="8" name="Google Shape;387;p18">
            <a:extLst>
              <a:ext uri="{FF2B5EF4-FFF2-40B4-BE49-F238E27FC236}">
                <a16:creationId xmlns:a16="http://schemas.microsoft.com/office/drawing/2014/main" id="{6ED118B2-A319-41CE-FBA0-2A7416B6CFFA}"/>
              </a:ext>
            </a:extLst>
          </p:cNvPr>
          <p:cNvPicPr preferRelativeResize="0"/>
          <p:nvPr/>
        </p:nvPicPr>
        <p:blipFill rotWithShape="1">
          <a:blip r:embed="rId2">
            <a:alphaModFix/>
          </a:blip>
          <a:srcRect l="46129" t="17518" r="45755" b="22011"/>
          <a:stretch/>
        </p:blipFill>
        <p:spPr>
          <a:xfrm>
            <a:off x="2548335" y="2133973"/>
            <a:ext cx="350348" cy="380543"/>
          </a:xfrm>
          <a:prstGeom prst="rect">
            <a:avLst/>
          </a:prstGeom>
          <a:noFill/>
          <a:ln>
            <a:noFill/>
          </a:ln>
        </p:spPr>
      </p:pic>
      <p:pic>
        <p:nvPicPr>
          <p:cNvPr id="9" name="Google Shape;388;p18">
            <a:extLst>
              <a:ext uri="{FF2B5EF4-FFF2-40B4-BE49-F238E27FC236}">
                <a16:creationId xmlns:a16="http://schemas.microsoft.com/office/drawing/2014/main" id="{B5969B82-53B0-9F67-BE13-5E60ACF336A4}"/>
              </a:ext>
            </a:extLst>
          </p:cNvPr>
          <p:cNvPicPr preferRelativeResize="0"/>
          <p:nvPr/>
        </p:nvPicPr>
        <p:blipFill rotWithShape="1">
          <a:blip r:embed="rId2">
            <a:alphaModFix/>
          </a:blip>
          <a:srcRect l="46129" t="17518" r="45755" b="22011"/>
          <a:stretch/>
        </p:blipFill>
        <p:spPr>
          <a:xfrm>
            <a:off x="2197987" y="2514517"/>
            <a:ext cx="350348" cy="380543"/>
          </a:xfrm>
          <a:prstGeom prst="rect">
            <a:avLst/>
          </a:prstGeom>
          <a:noFill/>
          <a:ln>
            <a:noFill/>
          </a:ln>
        </p:spPr>
      </p:pic>
      <p:pic>
        <p:nvPicPr>
          <p:cNvPr id="10" name="Google Shape;389;p18">
            <a:extLst>
              <a:ext uri="{FF2B5EF4-FFF2-40B4-BE49-F238E27FC236}">
                <a16:creationId xmlns:a16="http://schemas.microsoft.com/office/drawing/2014/main" id="{D37E53C1-38A9-B7E3-6A2C-538D73D31738}"/>
              </a:ext>
            </a:extLst>
          </p:cNvPr>
          <p:cNvPicPr preferRelativeResize="0"/>
          <p:nvPr/>
        </p:nvPicPr>
        <p:blipFill rotWithShape="1">
          <a:blip r:embed="rId2">
            <a:alphaModFix/>
          </a:blip>
          <a:srcRect l="46129" t="17518" r="45755" b="22011"/>
          <a:stretch/>
        </p:blipFill>
        <p:spPr>
          <a:xfrm>
            <a:off x="2548335" y="2514517"/>
            <a:ext cx="350348" cy="380543"/>
          </a:xfrm>
          <a:prstGeom prst="rect">
            <a:avLst/>
          </a:prstGeom>
          <a:noFill/>
          <a:ln>
            <a:noFill/>
          </a:ln>
        </p:spPr>
      </p:pic>
      <p:pic>
        <p:nvPicPr>
          <p:cNvPr id="11" name="Google Shape;390;p18">
            <a:extLst>
              <a:ext uri="{FF2B5EF4-FFF2-40B4-BE49-F238E27FC236}">
                <a16:creationId xmlns:a16="http://schemas.microsoft.com/office/drawing/2014/main" id="{3EEA84F5-2D0C-266A-AFBB-D363FA023F11}"/>
              </a:ext>
            </a:extLst>
          </p:cNvPr>
          <p:cNvPicPr preferRelativeResize="0"/>
          <p:nvPr/>
        </p:nvPicPr>
        <p:blipFill rotWithShape="1">
          <a:blip r:embed="rId2">
            <a:alphaModFix/>
          </a:blip>
          <a:srcRect l="54244" t="17518" r="37124" b="22011"/>
          <a:stretch/>
        </p:blipFill>
        <p:spPr>
          <a:xfrm>
            <a:off x="4183894" y="2133965"/>
            <a:ext cx="374510" cy="380543"/>
          </a:xfrm>
          <a:prstGeom prst="rect">
            <a:avLst/>
          </a:prstGeom>
          <a:noFill/>
          <a:ln>
            <a:noFill/>
          </a:ln>
        </p:spPr>
      </p:pic>
      <p:pic>
        <p:nvPicPr>
          <p:cNvPr id="12" name="Google Shape;391;p18">
            <a:extLst>
              <a:ext uri="{FF2B5EF4-FFF2-40B4-BE49-F238E27FC236}">
                <a16:creationId xmlns:a16="http://schemas.microsoft.com/office/drawing/2014/main" id="{3363EA40-6FE3-9C67-0DA8-E64F4B321DC8}"/>
              </a:ext>
            </a:extLst>
          </p:cNvPr>
          <p:cNvPicPr preferRelativeResize="0"/>
          <p:nvPr/>
        </p:nvPicPr>
        <p:blipFill rotWithShape="1">
          <a:blip r:embed="rId2">
            <a:alphaModFix/>
          </a:blip>
          <a:srcRect l="62744" t="17518" r="28624" b="22011"/>
          <a:stretch/>
        </p:blipFill>
        <p:spPr>
          <a:xfrm>
            <a:off x="5798397" y="2133975"/>
            <a:ext cx="351267" cy="356936"/>
          </a:xfrm>
          <a:prstGeom prst="rect">
            <a:avLst/>
          </a:prstGeom>
          <a:noFill/>
          <a:ln>
            <a:noFill/>
          </a:ln>
        </p:spPr>
      </p:pic>
      <p:pic>
        <p:nvPicPr>
          <p:cNvPr id="13" name="Google Shape;392;p18">
            <a:extLst>
              <a:ext uri="{FF2B5EF4-FFF2-40B4-BE49-F238E27FC236}">
                <a16:creationId xmlns:a16="http://schemas.microsoft.com/office/drawing/2014/main" id="{83124FE0-8B4A-B50C-B605-E7B869CB010C}"/>
              </a:ext>
            </a:extLst>
          </p:cNvPr>
          <p:cNvPicPr preferRelativeResize="0"/>
          <p:nvPr/>
        </p:nvPicPr>
        <p:blipFill rotWithShape="1">
          <a:blip r:embed="rId2">
            <a:alphaModFix/>
          </a:blip>
          <a:srcRect l="62744" t="17518" r="28624" b="22011"/>
          <a:stretch/>
        </p:blipFill>
        <p:spPr>
          <a:xfrm>
            <a:off x="6169435" y="2133975"/>
            <a:ext cx="351267" cy="356936"/>
          </a:xfrm>
          <a:prstGeom prst="rect">
            <a:avLst/>
          </a:prstGeom>
          <a:noFill/>
          <a:ln>
            <a:noFill/>
          </a:ln>
        </p:spPr>
      </p:pic>
      <p:pic>
        <p:nvPicPr>
          <p:cNvPr id="14" name="Google Shape;393;p18">
            <a:extLst>
              <a:ext uri="{FF2B5EF4-FFF2-40B4-BE49-F238E27FC236}">
                <a16:creationId xmlns:a16="http://schemas.microsoft.com/office/drawing/2014/main" id="{23DEDD7C-EEA4-2346-7ED4-634D956AE397}"/>
              </a:ext>
            </a:extLst>
          </p:cNvPr>
          <p:cNvPicPr preferRelativeResize="0"/>
          <p:nvPr/>
        </p:nvPicPr>
        <p:blipFill rotWithShape="1">
          <a:blip r:embed="rId2">
            <a:alphaModFix/>
          </a:blip>
          <a:srcRect l="62744" t="17518" r="28624" b="22011"/>
          <a:stretch/>
        </p:blipFill>
        <p:spPr>
          <a:xfrm>
            <a:off x="5427360" y="2538139"/>
            <a:ext cx="351267" cy="356936"/>
          </a:xfrm>
          <a:prstGeom prst="rect">
            <a:avLst/>
          </a:prstGeom>
          <a:noFill/>
          <a:ln>
            <a:noFill/>
          </a:ln>
        </p:spPr>
      </p:pic>
      <p:pic>
        <p:nvPicPr>
          <p:cNvPr id="15" name="Google Shape;394;p18">
            <a:extLst>
              <a:ext uri="{FF2B5EF4-FFF2-40B4-BE49-F238E27FC236}">
                <a16:creationId xmlns:a16="http://schemas.microsoft.com/office/drawing/2014/main" id="{4F5BB801-112D-B97D-8756-978A1C62FDFB}"/>
              </a:ext>
            </a:extLst>
          </p:cNvPr>
          <p:cNvPicPr preferRelativeResize="0"/>
          <p:nvPr/>
        </p:nvPicPr>
        <p:blipFill rotWithShape="1">
          <a:blip r:embed="rId2">
            <a:alphaModFix/>
          </a:blip>
          <a:srcRect l="62744" t="17518" r="28624" b="22011"/>
          <a:stretch/>
        </p:blipFill>
        <p:spPr>
          <a:xfrm>
            <a:off x="5798397" y="2538139"/>
            <a:ext cx="351267" cy="356936"/>
          </a:xfrm>
          <a:prstGeom prst="rect">
            <a:avLst/>
          </a:prstGeom>
          <a:noFill/>
          <a:ln>
            <a:noFill/>
          </a:ln>
        </p:spPr>
      </p:pic>
      <p:sp>
        <p:nvSpPr>
          <p:cNvPr id="16" name="Google Shape;395;p18">
            <a:extLst>
              <a:ext uri="{FF2B5EF4-FFF2-40B4-BE49-F238E27FC236}">
                <a16:creationId xmlns:a16="http://schemas.microsoft.com/office/drawing/2014/main" id="{17FE8DC5-C61F-7A92-8F99-5C2ABC972C74}"/>
              </a:ext>
            </a:extLst>
          </p:cNvPr>
          <p:cNvSpPr txBox="1"/>
          <p:nvPr/>
        </p:nvSpPr>
        <p:spPr>
          <a:xfrm>
            <a:off x="2141210" y="897663"/>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t>465 + 348 = </a:t>
            </a:r>
            <a:endParaRPr dirty="0"/>
          </a:p>
        </p:txBody>
      </p:sp>
      <p:pic>
        <p:nvPicPr>
          <p:cNvPr id="17" name="Google Shape;396;p18">
            <a:extLst>
              <a:ext uri="{FF2B5EF4-FFF2-40B4-BE49-F238E27FC236}">
                <a16:creationId xmlns:a16="http://schemas.microsoft.com/office/drawing/2014/main" id="{6D6CA23A-7607-9E2F-8B95-5D95FB71A6FA}"/>
              </a:ext>
            </a:extLst>
          </p:cNvPr>
          <p:cNvPicPr preferRelativeResize="0"/>
          <p:nvPr/>
        </p:nvPicPr>
        <p:blipFill rotWithShape="1">
          <a:blip r:embed="rId2">
            <a:alphaModFix/>
          </a:blip>
          <a:srcRect l="54244" t="17518" r="37124" b="22011"/>
          <a:stretch/>
        </p:blipFill>
        <p:spPr>
          <a:xfrm>
            <a:off x="3788309" y="2514505"/>
            <a:ext cx="374510" cy="380543"/>
          </a:xfrm>
          <a:prstGeom prst="rect">
            <a:avLst/>
          </a:prstGeom>
          <a:noFill/>
          <a:ln>
            <a:noFill/>
          </a:ln>
        </p:spPr>
      </p:pic>
      <p:pic>
        <p:nvPicPr>
          <p:cNvPr id="18" name="Google Shape;397;p18">
            <a:extLst>
              <a:ext uri="{FF2B5EF4-FFF2-40B4-BE49-F238E27FC236}">
                <a16:creationId xmlns:a16="http://schemas.microsoft.com/office/drawing/2014/main" id="{35204186-CAAA-0085-ADFA-81DA1608F182}"/>
              </a:ext>
            </a:extLst>
          </p:cNvPr>
          <p:cNvPicPr preferRelativeResize="0"/>
          <p:nvPr/>
        </p:nvPicPr>
        <p:blipFill rotWithShape="1">
          <a:blip r:embed="rId2">
            <a:alphaModFix/>
          </a:blip>
          <a:srcRect l="54244" t="17518" r="37124" b="22011"/>
          <a:stretch/>
        </p:blipFill>
        <p:spPr>
          <a:xfrm>
            <a:off x="3844180" y="3449915"/>
            <a:ext cx="374510" cy="380543"/>
          </a:xfrm>
          <a:prstGeom prst="rect">
            <a:avLst/>
          </a:prstGeom>
          <a:noFill/>
          <a:ln>
            <a:noFill/>
          </a:ln>
        </p:spPr>
      </p:pic>
      <p:pic>
        <p:nvPicPr>
          <p:cNvPr id="19" name="Google Shape;398;p18">
            <a:extLst>
              <a:ext uri="{FF2B5EF4-FFF2-40B4-BE49-F238E27FC236}">
                <a16:creationId xmlns:a16="http://schemas.microsoft.com/office/drawing/2014/main" id="{43031A51-058F-9AAB-0541-EE4817026189}"/>
              </a:ext>
            </a:extLst>
          </p:cNvPr>
          <p:cNvPicPr preferRelativeResize="0"/>
          <p:nvPr/>
        </p:nvPicPr>
        <p:blipFill rotWithShape="1">
          <a:blip r:embed="rId2">
            <a:alphaModFix/>
          </a:blip>
          <a:srcRect l="54244" t="17518" r="37124" b="22011"/>
          <a:stretch/>
        </p:blipFill>
        <p:spPr>
          <a:xfrm>
            <a:off x="4239769" y="3449915"/>
            <a:ext cx="374510" cy="380543"/>
          </a:xfrm>
          <a:prstGeom prst="rect">
            <a:avLst/>
          </a:prstGeom>
          <a:noFill/>
          <a:ln>
            <a:noFill/>
          </a:ln>
        </p:spPr>
      </p:pic>
      <p:pic>
        <p:nvPicPr>
          <p:cNvPr id="20" name="Google Shape;399;p18">
            <a:extLst>
              <a:ext uri="{FF2B5EF4-FFF2-40B4-BE49-F238E27FC236}">
                <a16:creationId xmlns:a16="http://schemas.microsoft.com/office/drawing/2014/main" id="{70D6D2FE-91C6-ACBB-2141-8E6FB9289A66}"/>
              </a:ext>
            </a:extLst>
          </p:cNvPr>
          <p:cNvPicPr preferRelativeResize="0"/>
          <p:nvPr/>
        </p:nvPicPr>
        <p:blipFill rotWithShape="1">
          <a:blip r:embed="rId2">
            <a:alphaModFix/>
          </a:blip>
          <a:srcRect l="54244" t="17518" r="37124" b="22011"/>
          <a:stretch/>
        </p:blipFill>
        <p:spPr>
          <a:xfrm>
            <a:off x="3844184" y="3830455"/>
            <a:ext cx="374510" cy="380543"/>
          </a:xfrm>
          <a:prstGeom prst="rect">
            <a:avLst/>
          </a:prstGeom>
          <a:noFill/>
          <a:ln>
            <a:noFill/>
          </a:ln>
        </p:spPr>
      </p:pic>
      <p:pic>
        <p:nvPicPr>
          <p:cNvPr id="21" name="Google Shape;400;p18">
            <a:extLst>
              <a:ext uri="{FF2B5EF4-FFF2-40B4-BE49-F238E27FC236}">
                <a16:creationId xmlns:a16="http://schemas.microsoft.com/office/drawing/2014/main" id="{175EE0B1-B19E-C20A-701A-F040A10E9880}"/>
              </a:ext>
            </a:extLst>
          </p:cNvPr>
          <p:cNvPicPr preferRelativeResize="0"/>
          <p:nvPr/>
        </p:nvPicPr>
        <p:blipFill rotWithShape="1">
          <a:blip r:embed="rId2">
            <a:alphaModFix/>
          </a:blip>
          <a:srcRect l="54244" t="17518" r="37124" b="22011"/>
          <a:stretch/>
        </p:blipFill>
        <p:spPr>
          <a:xfrm>
            <a:off x="4239769" y="3838890"/>
            <a:ext cx="374510" cy="380543"/>
          </a:xfrm>
          <a:prstGeom prst="rect">
            <a:avLst/>
          </a:prstGeom>
          <a:noFill/>
          <a:ln>
            <a:noFill/>
          </a:ln>
        </p:spPr>
      </p:pic>
      <p:pic>
        <p:nvPicPr>
          <p:cNvPr id="22" name="Google Shape;401;p18">
            <a:extLst>
              <a:ext uri="{FF2B5EF4-FFF2-40B4-BE49-F238E27FC236}">
                <a16:creationId xmlns:a16="http://schemas.microsoft.com/office/drawing/2014/main" id="{E364DE13-FBA3-F967-9344-459E14D41AAD}"/>
              </a:ext>
            </a:extLst>
          </p:cNvPr>
          <p:cNvPicPr preferRelativeResize="0"/>
          <p:nvPr/>
        </p:nvPicPr>
        <p:blipFill rotWithShape="1">
          <a:blip r:embed="rId2">
            <a:alphaModFix/>
          </a:blip>
          <a:srcRect l="62744" t="17518" r="28624" b="22011"/>
          <a:stretch/>
        </p:blipFill>
        <p:spPr>
          <a:xfrm>
            <a:off x="5427348" y="3449925"/>
            <a:ext cx="351267" cy="356936"/>
          </a:xfrm>
          <a:prstGeom prst="rect">
            <a:avLst/>
          </a:prstGeom>
          <a:noFill/>
          <a:ln>
            <a:noFill/>
          </a:ln>
        </p:spPr>
      </p:pic>
      <p:pic>
        <p:nvPicPr>
          <p:cNvPr id="23" name="Google Shape;402;p18">
            <a:extLst>
              <a:ext uri="{FF2B5EF4-FFF2-40B4-BE49-F238E27FC236}">
                <a16:creationId xmlns:a16="http://schemas.microsoft.com/office/drawing/2014/main" id="{F5EE58A4-284A-0DA9-D720-1692E6AD0651}"/>
              </a:ext>
            </a:extLst>
          </p:cNvPr>
          <p:cNvPicPr preferRelativeResize="0"/>
          <p:nvPr/>
        </p:nvPicPr>
        <p:blipFill rotWithShape="1">
          <a:blip r:embed="rId2">
            <a:alphaModFix/>
          </a:blip>
          <a:srcRect l="62744" t="17518" r="28624" b="22011"/>
          <a:stretch/>
        </p:blipFill>
        <p:spPr>
          <a:xfrm>
            <a:off x="5798385" y="3449925"/>
            <a:ext cx="351267" cy="356936"/>
          </a:xfrm>
          <a:prstGeom prst="rect">
            <a:avLst/>
          </a:prstGeom>
          <a:noFill/>
          <a:ln>
            <a:noFill/>
          </a:ln>
        </p:spPr>
      </p:pic>
      <p:pic>
        <p:nvPicPr>
          <p:cNvPr id="24" name="Google Shape;403;p18">
            <a:extLst>
              <a:ext uri="{FF2B5EF4-FFF2-40B4-BE49-F238E27FC236}">
                <a16:creationId xmlns:a16="http://schemas.microsoft.com/office/drawing/2014/main" id="{DB9D7A54-3BF8-2E14-3B86-E0BF7328BC21}"/>
              </a:ext>
            </a:extLst>
          </p:cNvPr>
          <p:cNvPicPr preferRelativeResize="0"/>
          <p:nvPr/>
        </p:nvPicPr>
        <p:blipFill rotWithShape="1">
          <a:blip r:embed="rId2">
            <a:alphaModFix/>
          </a:blip>
          <a:srcRect l="62744" t="17518" r="28624" b="22011"/>
          <a:stretch/>
        </p:blipFill>
        <p:spPr>
          <a:xfrm>
            <a:off x="6169422" y="3449925"/>
            <a:ext cx="351267" cy="356936"/>
          </a:xfrm>
          <a:prstGeom prst="rect">
            <a:avLst/>
          </a:prstGeom>
          <a:noFill/>
          <a:ln>
            <a:noFill/>
          </a:ln>
        </p:spPr>
      </p:pic>
      <p:pic>
        <p:nvPicPr>
          <p:cNvPr id="25" name="Google Shape;404;p18">
            <a:extLst>
              <a:ext uri="{FF2B5EF4-FFF2-40B4-BE49-F238E27FC236}">
                <a16:creationId xmlns:a16="http://schemas.microsoft.com/office/drawing/2014/main" id="{A1CC23DE-1734-4E63-F473-0E34A497D7DB}"/>
              </a:ext>
            </a:extLst>
          </p:cNvPr>
          <p:cNvPicPr preferRelativeResize="0"/>
          <p:nvPr/>
        </p:nvPicPr>
        <p:blipFill rotWithShape="1">
          <a:blip r:embed="rId2">
            <a:alphaModFix/>
          </a:blip>
          <a:srcRect l="62744" t="17518" r="28624" b="22011"/>
          <a:stretch/>
        </p:blipFill>
        <p:spPr>
          <a:xfrm>
            <a:off x="5427348" y="3854089"/>
            <a:ext cx="351267" cy="356936"/>
          </a:xfrm>
          <a:prstGeom prst="rect">
            <a:avLst/>
          </a:prstGeom>
          <a:noFill/>
          <a:ln>
            <a:noFill/>
          </a:ln>
        </p:spPr>
      </p:pic>
      <p:pic>
        <p:nvPicPr>
          <p:cNvPr id="26" name="Google Shape;405;p18">
            <a:extLst>
              <a:ext uri="{FF2B5EF4-FFF2-40B4-BE49-F238E27FC236}">
                <a16:creationId xmlns:a16="http://schemas.microsoft.com/office/drawing/2014/main" id="{4873781C-6495-FBC3-089B-E339F3411013}"/>
              </a:ext>
            </a:extLst>
          </p:cNvPr>
          <p:cNvPicPr preferRelativeResize="0"/>
          <p:nvPr/>
        </p:nvPicPr>
        <p:blipFill rotWithShape="1">
          <a:blip r:embed="rId2">
            <a:alphaModFix/>
          </a:blip>
          <a:srcRect l="62744" t="17518" r="28624" b="22011"/>
          <a:stretch/>
        </p:blipFill>
        <p:spPr>
          <a:xfrm>
            <a:off x="5798385" y="3854089"/>
            <a:ext cx="351267" cy="356936"/>
          </a:xfrm>
          <a:prstGeom prst="rect">
            <a:avLst/>
          </a:prstGeom>
          <a:noFill/>
          <a:ln>
            <a:noFill/>
          </a:ln>
        </p:spPr>
      </p:pic>
      <p:pic>
        <p:nvPicPr>
          <p:cNvPr id="27" name="Google Shape;406;p18">
            <a:extLst>
              <a:ext uri="{FF2B5EF4-FFF2-40B4-BE49-F238E27FC236}">
                <a16:creationId xmlns:a16="http://schemas.microsoft.com/office/drawing/2014/main" id="{F96C6571-76C1-699A-E155-CF9CDBAF1DEA}"/>
              </a:ext>
            </a:extLst>
          </p:cNvPr>
          <p:cNvPicPr preferRelativeResize="0"/>
          <p:nvPr/>
        </p:nvPicPr>
        <p:blipFill rotWithShape="1">
          <a:blip r:embed="rId2">
            <a:alphaModFix/>
          </a:blip>
          <a:srcRect l="62744" t="17518" r="28624" b="22011"/>
          <a:stretch/>
        </p:blipFill>
        <p:spPr>
          <a:xfrm>
            <a:off x="6169422" y="3854089"/>
            <a:ext cx="351267" cy="356936"/>
          </a:xfrm>
          <a:prstGeom prst="rect">
            <a:avLst/>
          </a:prstGeom>
          <a:noFill/>
          <a:ln>
            <a:noFill/>
          </a:ln>
        </p:spPr>
      </p:pic>
      <p:pic>
        <p:nvPicPr>
          <p:cNvPr id="28" name="Google Shape;407;p18">
            <a:extLst>
              <a:ext uri="{FF2B5EF4-FFF2-40B4-BE49-F238E27FC236}">
                <a16:creationId xmlns:a16="http://schemas.microsoft.com/office/drawing/2014/main" id="{DC66FE16-F7C8-8EB4-451B-E01AAE08EB44}"/>
              </a:ext>
            </a:extLst>
          </p:cNvPr>
          <p:cNvPicPr preferRelativeResize="0"/>
          <p:nvPr/>
        </p:nvPicPr>
        <p:blipFill rotWithShape="1">
          <a:blip r:embed="rId2">
            <a:alphaModFix/>
          </a:blip>
          <a:srcRect l="54244" t="17518" r="37124" b="22011"/>
          <a:stretch/>
        </p:blipFill>
        <p:spPr>
          <a:xfrm>
            <a:off x="4161281" y="2526352"/>
            <a:ext cx="374510" cy="380543"/>
          </a:xfrm>
          <a:prstGeom prst="rect">
            <a:avLst/>
          </a:prstGeom>
          <a:noFill/>
          <a:ln>
            <a:noFill/>
          </a:ln>
        </p:spPr>
      </p:pic>
      <p:pic>
        <p:nvPicPr>
          <p:cNvPr id="29" name="Google Shape;408;p18">
            <a:extLst>
              <a:ext uri="{FF2B5EF4-FFF2-40B4-BE49-F238E27FC236}">
                <a16:creationId xmlns:a16="http://schemas.microsoft.com/office/drawing/2014/main" id="{B96AB8DB-CC7F-7697-04D8-F4685DBB2ADD}"/>
              </a:ext>
            </a:extLst>
          </p:cNvPr>
          <p:cNvPicPr preferRelativeResize="0"/>
          <p:nvPr/>
        </p:nvPicPr>
        <p:blipFill rotWithShape="1">
          <a:blip r:embed="rId2">
            <a:alphaModFix/>
          </a:blip>
          <a:srcRect l="54244" t="17518" r="37124" b="22011"/>
          <a:stretch/>
        </p:blipFill>
        <p:spPr>
          <a:xfrm>
            <a:off x="4619131" y="2133965"/>
            <a:ext cx="374510" cy="380543"/>
          </a:xfrm>
          <a:prstGeom prst="rect">
            <a:avLst/>
          </a:prstGeom>
          <a:noFill/>
          <a:ln>
            <a:noFill/>
          </a:ln>
        </p:spPr>
      </p:pic>
      <p:pic>
        <p:nvPicPr>
          <p:cNvPr id="30" name="Google Shape;409;p18">
            <a:extLst>
              <a:ext uri="{FF2B5EF4-FFF2-40B4-BE49-F238E27FC236}">
                <a16:creationId xmlns:a16="http://schemas.microsoft.com/office/drawing/2014/main" id="{3A78B8A4-2EC8-260C-7039-9FF2E396382C}"/>
              </a:ext>
            </a:extLst>
          </p:cNvPr>
          <p:cNvPicPr preferRelativeResize="0"/>
          <p:nvPr/>
        </p:nvPicPr>
        <p:blipFill rotWithShape="1">
          <a:blip r:embed="rId2">
            <a:alphaModFix/>
          </a:blip>
          <a:srcRect l="54244" t="17518" r="37124" b="22011"/>
          <a:stretch/>
        </p:blipFill>
        <p:spPr>
          <a:xfrm>
            <a:off x="4596519" y="2526352"/>
            <a:ext cx="374510" cy="380543"/>
          </a:xfrm>
          <a:prstGeom prst="rect">
            <a:avLst/>
          </a:prstGeom>
          <a:noFill/>
          <a:ln>
            <a:noFill/>
          </a:ln>
        </p:spPr>
      </p:pic>
      <p:pic>
        <p:nvPicPr>
          <p:cNvPr id="31" name="Google Shape;411;p18">
            <a:extLst>
              <a:ext uri="{FF2B5EF4-FFF2-40B4-BE49-F238E27FC236}">
                <a16:creationId xmlns:a16="http://schemas.microsoft.com/office/drawing/2014/main" id="{DA88FCCD-5407-414B-7DC1-ECF463F8596B}"/>
              </a:ext>
            </a:extLst>
          </p:cNvPr>
          <p:cNvPicPr preferRelativeResize="0"/>
          <p:nvPr/>
        </p:nvPicPr>
        <p:blipFill rotWithShape="1">
          <a:blip r:embed="rId2">
            <a:alphaModFix/>
          </a:blip>
          <a:srcRect l="46129" t="17518" r="45755" b="22011"/>
          <a:stretch/>
        </p:blipFill>
        <p:spPr>
          <a:xfrm>
            <a:off x="2197987" y="3449923"/>
            <a:ext cx="350348" cy="380543"/>
          </a:xfrm>
          <a:prstGeom prst="rect">
            <a:avLst/>
          </a:prstGeom>
          <a:noFill/>
          <a:ln>
            <a:noFill/>
          </a:ln>
        </p:spPr>
      </p:pic>
      <p:pic>
        <p:nvPicPr>
          <p:cNvPr id="32" name="Google Shape;412;p18">
            <a:extLst>
              <a:ext uri="{FF2B5EF4-FFF2-40B4-BE49-F238E27FC236}">
                <a16:creationId xmlns:a16="http://schemas.microsoft.com/office/drawing/2014/main" id="{792CAA87-5EBB-A48F-ED65-E8F8A1F8888A}"/>
              </a:ext>
            </a:extLst>
          </p:cNvPr>
          <p:cNvPicPr preferRelativeResize="0"/>
          <p:nvPr/>
        </p:nvPicPr>
        <p:blipFill rotWithShape="1">
          <a:blip r:embed="rId2">
            <a:alphaModFix/>
          </a:blip>
          <a:srcRect l="46129" t="17518" r="45755" b="22011"/>
          <a:stretch/>
        </p:blipFill>
        <p:spPr>
          <a:xfrm>
            <a:off x="2548335" y="3449923"/>
            <a:ext cx="350348" cy="380543"/>
          </a:xfrm>
          <a:prstGeom prst="rect">
            <a:avLst/>
          </a:prstGeom>
          <a:noFill/>
          <a:ln>
            <a:noFill/>
          </a:ln>
        </p:spPr>
      </p:pic>
      <p:pic>
        <p:nvPicPr>
          <p:cNvPr id="33" name="Google Shape;413;p18">
            <a:extLst>
              <a:ext uri="{FF2B5EF4-FFF2-40B4-BE49-F238E27FC236}">
                <a16:creationId xmlns:a16="http://schemas.microsoft.com/office/drawing/2014/main" id="{E06D1D93-9DFA-CA74-AB0B-D85A5F27A253}"/>
              </a:ext>
            </a:extLst>
          </p:cNvPr>
          <p:cNvPicPr preferRelativeResize="0"/>
          <p:nvPr/>
        </p:nvPicPr>
        <p:blipFill rotWithShape="1">
          <a:blip r:embed="rId2">
            <a:alphaModFix/>
          </a:blip>
          <a:srcRect l="46129" t="17518" r="45755" b="22011"/>
          <a:stretch/>
        </p:blipFill>
        <p:spPr>
          <a:xfrm>
            <a:off x="2197987" y="3830467"/>
            <a:ext cx="350348" cy="380543"/>
          </a:xfrm>
          <a:prstGeom prst="rect">
            <a:avLst/>
          </a:prstGeom>
          <a:noFill/>
          <a:ln>
            <a:noFill/>
          </a:ln>
        </p:spPr>
      </p:pic>
      <p:pic>
        <p:nvPicPr>
          <p:cNvPr id="34" name="Google Shape;414;p18">
            <a:extLst>
              <a:ext uri="{FF2B5EF4-FFF2-40B4-BE49-F238E27FC236}">
                <a16:creationId xmlns:a16="http://schemas.microsoft.com/office/drawing/2014/main" id="{5169E9D6-44D9-76A4-1B2A-B146255D2C1F}"/>
              </a:ext>
            </a:extLst>
          </p:cNvPr>
          <p:cNvPicPr preferRelativeResize="0"/>
          <p:nvPr/>
        </p:nvPicPr>
        <p:blipFill rotWithShape="1">
          <a:blip r:embed="rId2">
            <a:alphaModFix/>
          </a:blip>
          <a:srcRect l="62744" t="17518" r="28624" b="22011"/>
          <a:stretch/>
        </p:blipFill>
        <p:spPr>
          <a:xfrm>
            <a:off x="6540447" y="3449925"/>
            <a:ext cx="351267" cy="356936"/>
          </a:xfrm>
          <a:prstGeom prst="rect">
            <a:avLst/>
          </a:prstGeom>
          <a:noFill/>
          <a:ln>
            <a:noFill/>
          </a:ln>
        </p:spPr>
      </p:pic>
      <p:pic>
        <p:nvPicPr>
          <p:cNvPr id="35" name="Google Shape;415;p18">
            <a:extLst>
              <a:ext uri="{FF2B5EF4-FFF2-40B4-BE49-F238E27FC236}">
                <a16:creationId xmlns:a16="http://schemas.microsoft.com/office/drawing/2014/main" id="{EF4D6E9E-B489-0772-762C-D65EDA26CDE8}"/>
              </a:ext>
            </a:extLst>
          </p:cNvPr>
          <p:cNvPicPr preferRelativeResize="0"/>
          <p:nvPr/>
        </p:nvPicPr>
        <p:blipFill rotWithShape="1">
          <a:blip r:embed="rId2">
            <a:alphaModFix/>
          </a:blip>
          <a:srcRect l="62744" t="17518" r="28624" b="22011"/>
          <a:stretch/>
        </p:blipFill>
        <p:spPr>
          <a:xfrm>
            <a:off x="6540447" y="3854089"/>
            <a:ext cx="351267" cy="356936"/>
          </a:xfrm>
          <a:prstGeom prst="rect">
            <a:avLst/>
          </a:prstGeom>
          <a:noFill/>
          <a:ln>
            <a:noFill/>
          </a:ln>
        </p:spPr>
      </p:pic>
      <p:sp>
        <p:nvSpPr>
          <p:cNvPr id="36" name="Google Shape;416;p18">
            <a:extLst>
              <a:ext uri="{FF2B5EF4-FFF2-40B4-BE49-F238E27FC236}">
                <a16:creationId xmlns:a16="http://schemas.microsoft.com/office/drawing/2014/main" id="{6A7C309F-2F1A-F035-7D30-6756B3A7E058}"/>
              </a:ext>
            </a:extLst>
          </p:cNvPr>
          <p:cNvSpPr/>
          <p:nvPr/>
        </p:nvSpPr>
        <p:spPr>
          <a:xfrm>
            <a:off x="4688749" y="878889"/>
            <a:ext cx="1052700" cy="448684"/>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37" name="Group 36">
            <a:extLst>
              <a:ext uri="{FF2B5EF4-FFF2-40B4-BE49-F238E27FC236}">
                <a16:creationId xmlns:a16="http://schemas.microsoft.com/office/drawing/2014/main" id="{3953D5AF-B19C-3C7C-865E-93F536C8262B}"/>
              </a:ext>
            </a:extLst>
          </p:cNvPr>
          <p:cNvGrpSpPr/>
          <p:nvPr/>
        </p:nvGrpSpPr>
        <p:grpSpPr>
          <a:xfrm>
            <a:off x="4830276" y="2538139"/>
            <a:ext cx="2066837" cy="2559422"/>
            <a:chOff x="4964388" y="2342150"/>
            <a:chExt cx="2066837" cy="2559422"/>
          </a:xfrm>
        </p:grpSpPr>
        <p:pic>
          <p:nvPicPr>
            <p:cNvPr id="38" name="Google Shape;457;p19">
              <a:extLst>
                <a:ext uri="{FF2B5EF4-FFF2-40B4-BE49-F238E27FC236}">
                  <a16:creationId xmlns:a16="http://schemas.microsoft.com/office/drawing/2014/main" id="{959C9E61-1271-73A2-008F-E71AA3C10A8C}"/>
                </a:ext>
              </a:extLst>
            </p:cNvPr>
            <p:cNvPicPr preferRelativeResize="0"/>
            <p:nvPr/>
          </p:nvPicPr>
          <p:blipFill rotWithShape="1">
            <a:blip r:embed="rId2">
              <a:alphaModFix/>
            </a:blip>
            <a:srcRect l="54244" t="17518" r="37124" b="22011"/>
            <a:stretch/>
          </p:blipFill>
          <p:spPr>
            <a:xfrm>
              <a:off x="4964388" y="4521029"/>
              <a:ext cx="374510" cy="380543"/>
            </a:xfrm>
            <a:prstGeom prst="rect">
              <a:avLst/>
            </a:prstGeom>
            <a:noFill/>
            <a:ln>
              <a:noFill/>
            </a:ln>
          </p:spPr>
        </p:pic>
        <p:sp>
          <p:nvSpPr>
            <p:cNvPr id="39" name="Google Shape;460;p19">
              <a:extLst>
                <a:ext uri="{FF2B5EF4-FFF2-40B4-BE49-F238E27FC236}">
                  <a16:creationId xmlns:a16="http://schemas.microsoft.com/office/drawing/2014/main" id="{DFECC449-7D05-0323-F244-156A896E8809}"/>
                </a:ext>
              </a:extLst>
            </p:cNvPr>
            <p:cNvSpPr/>
            <p:nvPr/>
          </p:nvSpPr>
          <p:spPr>
            <a:xfrm>
              <a:off x="5577125" y="2342150"/>
              <a:ext cx="1454100" cy="17814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0" name="Google Shape;461;p19">
              <a:extLst>
                <a:ext uri="{FF2B5EF4-FFF2-40B4-BE49-F238E27FC236}">
                  <a16:creationId xmlns:a16="http://schemas.microsoft.com/office/drawing/2014/main" id="{94591CFD-223F-FAE8-ECFA-E6CF0FF6085A}"/>
                </a:ext>
              </a:extLst>
            </p:cNvPr>
            <p:cNvGrpSpPr/>
            <p:nvPr/>
          </p:nvGrpSpPr>
          <p:grpSpPr>
            <a:xfrm>
              <a:off x="5423746" y="4189346"/>
              <a:ext cx="597090" cy="508848"/>
              <a:chOff x="3873114" y="4934575"/>
              <a:chExt cx="542661" cy="356936"/>
            </a:xfrm>
          </p:grpSpPr>
          <p:sp>
            <p:nvSpPr>
              <p:cNvPr id="41" name="Google Shape;462;p19">
                <a:extLst>
                  <a:ext uri="{FF2B5EF4-FFF2-40B4-BE49-F238E27FC236}">
                    <a16:creationId xmlns:a16="http://schemas.microsoft.com/office/drawing/2014/main" id="{9085689F-B59C-FFA3-8F2D-09703C601A41}"/>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42" name="Google Shape;463;p19">
                <a:extLst>
                  <a:ext uri="{FF2B5EF4-FFF2-40B4-BE49-F238E27FC236}">
                    <a16:creationId xmlns:a16="http://schemas.microsoft.com/office/drawing/2014/main" id="{F29BCB78-6E47-6956-CDBA-69502BC695E6}"/>
                  </a:ext>
                </a:extLst>
              </p:cNvPr>
              <p:cNvCxnSpPr>
                <a:cxnSpLocks/>
              </p:cNvCxnSpPr>
              <p:nvPr/>
            </p:nvCxnSpPr>
            <p:spPr>
              <a:xfrm flipH="1" flipV="1">
                <a:off x="3873114" y="5277627"/>
                <a:ext cx="277499" cy="13873"/>
              </a:xfrm>
              <a:prstGeom prst="straightConnector1">
                <a:avLst/>
              </a:prstGeom>
              <a:noFill/>
              <a:ln w="28575" cap="flat" cmpd="sng">
                <a:solidFill>
                  <a:schemeClr val="dk2"/>
                </a:solidFill>
                <a:prstDash val="solid"/>
                <a:round/>
                <a:headEnd type="none" w="med" len="med"/>
                <a:tailEnd type="triangle" w="med" len="med"/>
              </a:ln>
            </p:spPr>
          </p:cxnSp>
        </p:grpSp>
      </p:grpSp>
      <p:grpSp>
        <p:nvGrpSpPr>
          <p:cNvPr id="51" name="Group 50">
            <a:extLst>
              <a:ext uri="{FF2B5EF4-FFF2-40B4-BE49-F238E27FC236}">
                <a16:creationId xmlns:a16="http://schemas.microsoft.com/office/drawing/2014/main" id="{FE59A371-9D01-DA99-72D4-C90C0BF8D8F9}"/>
              </a:ext>
            </a:extLst>
          </p:cNvPr>
          <p:cNvGrpSpPr/>
          <p:nvPr/>
        </p:nvGrpSpPr>
        <p:grpSpPr>
          <a:xfrm>
            <a:off x="3158824" y="2131391"/>
            <a:ext cx="1859181" cy="2903703"/>
            <a:chOff x="3158824" y="2131391"/>
            <a:chExt cx="1859181" cy="2903703"/>
          </a:xfrm>
        </p:grpSpPr>
        <p:pic>
          <p:nvPicPr>
            <p:cNvPr id="43" name="Google Shape;459;p19">
              <a:extLst>
                <a:ext uri="{FF2B5EF4-FFF2-40B4-BE49-F238E27FC236}">
                  <a16:creationId xmlns:a16="http://schemas.microsoft.com/office/drawing/2014/main" id="{22FFA0F1-89FB-54D2-C3B1-5FB3BACA5902}"/>
                </a:ext>
              </a:extLst>
            </p:cNvPr>
            <p:cNvPicPr preferRelativeResize="0"/>
            <p:nvPr/>
          </p:nvPicPr>
          <p:blipFill rotWithShape="1">
            <a:blip r:embed="rId2">
              <a:alphaModFix/>
            </a:blip>
            <a:srcRect l="46129" t="17518" r="45755" b="22011"/>
            <a:stretch/>
          </p:blipFill>
          <p:spPr>
            <a:xfrm>
              <a:off x="3158824" y="4654551"/>
              <a:ext cx="350348" cy="380543"/>
            </a:xfrm>
            <a:prstGeom prst="rect">
              <a:avLst/>
            </a:prstGeom>
            <a:noFill/>
            <a:ln>
              <a:noFill/>
            </a:ln>
          </p:spPr>
        </p:pic>
        <p:sp>
          <p:nvSpPr>
            <p:cNvPr id="44" name="Google Shape;464;p19">
              <a:extLst>
                <a:ext uri="{FF2B5EF4-FFF2-40B4-BE49-F238E27FC236}">
                  <a16:creationId xmlns:a16="http://schemas.microsoft.com/office/drawing/2014/main" id="{B921EEFE-1BE8-A269-3243-DAD14BE016AA}"/>
                </a:ext>
              </a:extLst>
            </p:cNvPr>
            <p:cNvSpPr/>
            <p:nvPr/>
          </p:nvSpPr>
          <p:spPr>
            <a:xfrm>
              <a:off x="3788305" y="2131391"/>
              <a:ext cx="1229700" cy="2147700"/>
            </a:xfrm>
            <a:prstGeom prst="rect">
              <a:avLst/>
            </a:prstGeom>
            <a:solidFill>
              <a:srgbClr val="F9CB9C">
                <a:alpha val="42410"/>
              </a:srgbClr>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5" name="Google Shape;465;p19">
              <a:extLst>
                <a:ext uri="{FF2B5EF4-FFF2-40B4-BE49-F238E27FC236}">
                  <a16:creationId xmlns:a16="http://schemas.microsoft.com/office/drawing/2014/main" id="{2B563EDB-E569-1CA7-9BA0-6CD8A43F32FC}"/>
                </a:ext>
              </a:extLst>
            </p:cNvPr>
            <p:cNvGrpSpPr/>
            <p:nvPr/>
          </p:nvGrpSpPr>
          <p:grpSpPr>
            <a:xfrm>
              <a:off x="3575658" y="4356599"/>
              <a:ext cx="620516" cy="508847"/>
              <a:chOff x="3851823" y="4934575"/>
              <a:chExt cx="563952" cy="356936"/>
            </a:xfrm>
          </p:grpSpPr>
          <p:sp>
            <p:nvSpPr>
              <p:cNvPr id="46" name="Google Shape;466;p19">
                <a:extLst>
                  <a:ext uri="{FF2B5EF4-FFF2-40B4-BE49-F238E27FC236}">
                    <a16:creationId xmlns:a16="http://schemas.microsoft.com/office/drawing/2014/main" id="{DE34910C-1AE4-2EE1-437A-D6BB42A5FCDC}"/>
                  </a:ext>
                </a:extLst>
              </p:cNvPr>
              <p:cNvSpPr/>
              <p:nvPr/>
            </p:nvSpPr>
            <p:spPr>
              <a:xfrm>
                <a:off x="4038600" y="4934575"/>
                <a:ext cx="377175" cy="356936"/>
              </a:xfrm>
              <a:custGeom>
                <a:avLst/>
                <a:gdLst/>
                <a:ahLst/>
                <a:cxnLst/>
                <a:rect l="l" t="t" r="r" b="b"/>
                <a:pathLst>
                  <a:path w="15087" h="9294" extrusionOk="0">
                    <a:moveTo>
                      <a:pt x="13716" y="0"/>
                    </a:moveTo>
                    <a:cubicBezTo>
                      <a:pt x="13780" y="1397"/>
                      <a:pt x="16383" y="6858"/>
                      <a:pt x="14097" y="8382"/>
                    </a:cubicBezTo>
                    <a:cubicBezTo>
                      <a:pt x="11811" y="9906"/>
                      <a:pt x="2350" y="9017"/>
                      <a:pt x="0" y="9144"/>
                    </a:cubicBezTo>
                  </a:path>
                </a:pathLst>
              </a:custGeom>
              <a:noFill/>
              <a:ln w="28575" cap="flat" cmpd="sng">
                <a:solidFill>
                  <a:schemeClr val="dk2"/>
                </a:solidFill>
                <a:prstDash val="solid"/>
                <a:round/>
                <a:headEnd type="none" w="med" len="med"/>
                <a:tailEnd type="none" w="med" len="med"/>
              </a:ln>
            </p:spPr>
            <p:txBody>
              <a:bodyPr/>
              <a:lstStyle/>
              <a:p>
                <a:endParaRPr lang="en-US"/>
              </a:p>
            </p:txBody>
          </p:sp>
          <p:cxnSp>
            <p:nvCxnSpPr>
              <p:cNvPr id="47" name="Google Shape;467;p19">
                <a:extLst>
                  <a:ext uri="{FF2B5EF4-FFF2-40B4-BE49-F238E27FC236}">
                    <a16:creationId xmlns:a16="http://schemas.microsoft.com/office/drawing/2014/main" id="{6BAFFF78-61EF-54A0-8FEE-B68DCDF47ACE}"/>
                  </a:ext>
                </a:extLst>
              </p:cNvPr>
              <p:cNvCxnSpPr>
                <a:cxnSpLocks/>
              </p:cNvCxnSpPr>
              <p:nvPr/>
            </p:nvCxnSpPr>
            <p:spPr>
              <a:xfrm flipH="1" flipV="1">
                <a:off x="3851823" y="5277045"/>
                <a:ext cx="344321" cy="14466"/>
              </a:xfrm>
              <a:prstGeom prst="straightConnector1">
                <a:avLst/>
              </a:prstGeom>
              <a:noFill/>
              <a:ln w="28575" cap="flat" cmpd="sng">
                <a:solidFill>
                  <a:schemeClr val="dk2"/>
                </a:solidFill>
                <a:prstDash val="solid"/>
                <a:round/>
                <a:headEnd type="none" w="med" len="med"/>
                <a:tailEnd type="triangle" w="med" len="med"/>
              </a:ln>
            </p:spPr>
          </p:cxnSp>
        </p:grpSp>
      </p:grpSp>
      <p:sp>
        <p:nvSpPr>
          <p:cNvPr id="52" name="Google Shape;454;p19">
            <a:extLst>
              <a:ext uri="{FF2B5EF4-FFF2-40B4-BE49-F238E27FC236}">
                <a16:creationId xmlns:a16="http://schemas.microsoft.com/office/drawing/2014/main" id="{19CD8DE6-06F9-B186-4C84-DADA3B10071D}"/>
              </a:ext>
            </a:extLst>
          </p:cNvPr>
          <p:cNvSpPr txBox="1"/>
          <p:nvPr/>
        </p:nvSpPr>
        <p:spPr>
          <a:xfrm>
            <a:off x="5974018" y="5264343"/>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3</a:t>
            </a:r>
            <a:endParaRPr b="1" dirty="0"/>
          </a:p>
        </p:txBody>
      </p:sp>
      <p:sp>
        <p:nvSpPr>
          <p:cNvPr id="53" name="Google Shape;455;p19">
            <a:extLst>
              <a:ext uri="{FF2B5EF4-FFF2-40B4-BE49-F238E27FC236}">
                <a16:creationId xmlns:a16="http://schemas.microsoft.com/office/drawing/2014/main" id="{04C83318-AB7B-9321-F9F0-91AC745E7F50}"/>
              </a:ext>
            </a:extLst>
          </p:cNvPr>
          <p:cNvSpPr txBox="1"/>
          <p:nvPr/>
        </p:nvSpPr>
        <p:spPr>
          <a:xfrm>
            <a:off x="2412266" y="5264344"/>
            <a:ext cx="9054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800</a:t>
            </a:r>
            <a:endParaRPr b="1"/>
          </a:p>
        </p:txBody>
      </p:sp>
      <p:sp>
        <p:nvSpPr>
          <p:cNvPr id="54" name="Google Shape;456;p19">
            <a:extLst>
              <a:ext uri="{FF2B5EF4-FFF2-40B4-BE49-F238E27FC236}">
                <a16:creationId xmlns:a16="http://schemas.microsoft.com/office/drawing/2014/main" id="{DB7314AF-DFDC-EA52-C118-10DB9315A0BA}"/>
              </a:ext>
            </a:extLst>
          </p:cNvPr>
          <p:cNvSpPr txBox="1"/>
          <p:nvPr/>
        </p:nvSpPr>
        <p:spPr>
          <a:xfrm>
            <a:off x="4662649" y="869193"/>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813</a:t>
            </a:r>
            <a:endParaRPr b="1"/>
          </a:p>
        </p:txBody>
      </p:sp>
      <p:sp>
        <p:nvSpPr>
          <p:cNvPr id="55" name="Google Shape;458;p19">
            <a:extLst>
              <a:ext uri="{FF2B5EF4-FFF2-40B4-BE49-F238E27FC236}">
                <a16:creationId xmlns:a16="http://schemas.microsoft.com/office/drawing/2014/main" id="{DE1EABC7-792C-A849-9111-82D252B31935}"/>
              </a:ext>
            </a:extLst>
          </p:cNvPr>
          <p:cNvSpPr txBox="1"/>
          <p:nvPr/>
        </p:nvSpPr>
        <p:spPr>
          <a:xfrm>
            <a:off x="4144474" y="5251599"/>
            <a:ext cx="6393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10</a:t>
            </a:r>
            <a:endParaRPr b="1"/>
          </a:p>
        </p:txBody>
      </p:sp>
    </p:spTree>
    <p:extLst>
      <p:ext uri="{BB962C8B-B14F-4D97-AF65-F5344CB8AC3E}">
        <p14:creationId xmlns:p14="http://schemas.microsoft.com/office/powerpoint/2010/main" val="346375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481;p20">
            <a:extLst>
              <a:ext uri="{FF2B5EF4-FFF2-40B4-BE49-F238E27FC236}">
                <a16:creationId xmlns:a16="http://schemas.microsoft.com/office/drawing/2014/main" id="{AC0374C6-3E36-3F50-F086-A1EDF24F5CB6}"/>
              </a:ext>
            </a:extLst>
          </p:cNvPr>
          <p:cNvSpPr txBox="1"/>
          <p:nvPr/>
        </p:nvSpPr>
        <p:spPr>
          <a:xfrm>
            <a:off x="4874365" y="1660736"/>
            <a:ext cx="11049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Now, we will use the written method of column addition to solve an addition calculation with regrouping.</a:t>
            </a:r>
          </a:p>
        </p:txBody>
      </p:sp>
      <p:graphicFrame>
        <p:nvGraphicFramePr>
          <p:cNvPr id="2" name="Google Shape;472;p20">
            <a:extLst>
              <a:ext uri="{FF2B5EF4-FFF2-40B4-BE49-F238E27FC236}">
                <a16:creationId xmlns:a16="http://schemas.microsoft.com/office/drawing/2014/main" id="{4C3D1EAF-C883-76AD-B7DF-DF7516B4DCB9}"/>
              </a:ext>
            </a:extLst>
          </p:cNvPr>
          <p:cNvGraphicFramePr/>
          <p:nvPr>
            <p:extLst>
              <p:ext uri="{D42A27DB-BD31-4B8C-83A1-F6EECF244321}">
                <p14:modId xmlns:p14="http://schemas.microsoft.com/office/powerpoint/2010/main" val="3776862697"/>
              </p:ext>
            </p:extLst>
          </p:nvPr>
        </p:nvGraphicFramePr>
        <p:xfrm>
          <a:off x="1266349" y="2323075"/>
          <a:ext cx="3668700" cy="3769750"/>
        </p:xfrm>
        <a:graphic>
          <a:graphicData uri="http://schemas.openxmlformats.org/drawingml/2006/table">
            <a:tbl>
              <a:tblPr>
                <a:noFill/>
              </a:tblPr>
              <a:tblGrid>
                <a:gridCol w="917175">
                  <a:extLst>
                    <a:ext uri="{9D8B030D-6E8A-4147-A177-3AD203B41FA5}">
                      <a16:colId xmlns:a16="http://schemas.microsoft.com/office/drawing/2014/main" val="20000"/>
                    </a:ext>
                  </a:extLst>
                </a:gridCol>
                <a:gridCol w="917175">
                  <a:extLst>
                    <a:ext uri="{9D8B030D-6E8A-4147-A177-3AD203B41FA5}">
                      <a16:colId xmlns:a16="http://schemas.microsoft.com/office/drawing/2014/main" val="20001"/>
                    </a:ext>
                  </a:extLst>
                </a:gridCol>
                <a:gridCol w="917175">
                  <a:extLst>
                    <a:ext uri="{9D8B030D-6E8A-4147-A177-3AD203B41FA5}">
                      <a16:colId xmlns:a16="http://schemas.microsoft.com/office/drawing/2014/main" val="20002"/>
                    </a:ext>
                  </a:extLst>
                </a:gridCol>
                <a:gridCol w="917175">
                  <a:extLst>
                    <a:ext uri="{9D8B030D-6E8A-4147-A177-3AD203B41FA5}">
                      <a16:colId xmlns:a16="http://schemas.microsoft.com/office/drawing/2014/main" val="20003"/>
                    </a:ext>
                  </a:extLst>
                </a:gridCol>
              </a:tblGrid>
              <a:tr h="753950">
                <a:tc>
                  <a:txBody>
                    <a:bodyPr/>
                    <a:lstStyle/>
                    <a:p>
                      <a:pPr marL="0" lvl="0" indent="0" algn="ctr" rtl="0">
                        <a:spcBef>
                          <a:spcPts val="0"/>
                        </a:spcBef>
                        <a:spcAft>
                          <a:spcPts val="0"/>
                        </a:spcAft>
                        <a:buNone/>
                      </a:pPr>
                      <a:endParaRPr sz="1800" b="1"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7539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4</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9</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8</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53950">
                <a:tc>
                  <a:txBody>
                    <a:bodyPr/>
                    <a:lstStyle/>
                    <a:p>
                      <a:pPr marL="0" lvl="0" indent="0" algn="ctr" rtl="0">
                        <a:spcBef>
                          <a:spcPts val="0"/>
                        </a:spcBef>
                        <a:spcAft>
                          <a:spcPts val="0"/>
                        </a:spcAft>
                        <a:buNone/>
                      </a:pPr>
                      <a:r>
                        <a:rPr lang="en-GB" sz="1800"/>
                        <a: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2</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8</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3</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7539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539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cxnSp>
        <p:nvCxnSpPr>
          <p:cNvPr id="4" name="Google Shape;473;p20">
            <a:extLst>
              <a:ext uri="{FF2B5EF4-FFF2-40B4-BE49-F238E27FC236}">
                <a16:creationId xmlns:a16="http://schemas.microsoft.com/office/drawing/2014/main" id="{C698CCE4-5F5A-047D-C6C4-5EB7BE2D9F8C}"/>
              </a:ext>
            </a:extLst>
          </p:cNvPr>
          <p:cNvCxnSpPr>
            <a:cxnSpLocks/>
          </p:cNvCxnSpPr>
          <p:nvPr/>
        </p:nvCxnSpPr>
        <p:spPr>
          <a:xfrm>
            <a:off x="743974" y="4589525"/>
            <a:ext cx="4191075" cy="0"/>
          </a:xfrm>
          <a:prstGeom prst="straightConnector1">
            <a:avLst/>
          </a:prstGeom>
          <a:noFill/>
          <a:ln w="28575" cap="flat" cmpd="sng">
            <a:solidFill>
              <a:schemeClr val="dk2"/>
            </a:solidFill>
            <a:prstDash val="solid"/>
            <a:round/>
            <a:headEnd type="none" w="med" len="med"/>
            <a:tailEnd type="none" w="med" len="med"/>
          </a:ln>
        </p:spPr>
      </p:cxnSp>
      <p:cxnSp>
        <p:nvCxnSpPr>
          <p:cNvPr id="5" name="Google Shape;474;p20">
            <a:extLst>
              <a:ext uri="{FF2B5EF4-FFF2-40B4-BE49-F238E27FC236}">
                <a16:creationId xmlns:a16="http://schemas.microsoft.com/office/drawing/2014/main" id="{949DE096-C218-1B25-54B5-43B706C982C2}"/>
              </a:ext>
            </a:extLst>
          </p:cNvPr>
          <p:cNvCxnSpPr>
            <a:cxnSpLocks/>
          </p:cNvCxnSpPr>
          <p:nvPr/>
        </p:nvCxnSpPr>
        <p:spPr>
          <a:xfrm>
            <a:off x="766149" y="5338875"/>
            <a:ext cx="4168900" cy="0"/>
          </a:xfrm>
          <a:prstGeom prst="straightConnector1">
            <a:avLst/>
          </a:prstGeom>
          <a:noFill/>
          <a:ln w="28575" cap="flat" cmpd="sng">
            <a:solidFill>
              <a:schemeClr val="dk2"/>
            </a:solidFill>
            <a:prstDash val="solid"/>
            <a:round/>
            <a:headEnd type="none" w="med" len="med"/>
            <a:tailEnd type="none" w="med" len="med"/>
          </a:ln>
        </p:spPr>
      </p:cxnSp>
      <p:sp>
        <p:nvSpPr>
          <p:cNvPr id="7" name="Google Shape;476;p20">
            <a:extLst>
              <a:ext uri="{FF2B5EF4-FFF2-40B4-BE49-F238E27FC236}">
                <a16:creationId xmlns:a16="http://schemas.microsoft.com/office/drawing/2014/main" id="{A8B99991-BE2E-90CA-00FD-B9B66445E4C4}"/>
              </a:ext>
            </a:extLst>
          </p:cNvPr>
          <p:cNvSpPr txBox="1"/>
          <p:nvPr/>
        </p:nvSpPr>
        <p:spPr>
          <a:xfrm>
            <a:off x="2310565" y="1661806"/>
            <a:ext cx="36687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ea typeface="Roboto"/>
                <a:cs typeface="Roboto"/>
                <a:sym typeface="Roboto"/>
              </a:rPr>
              <a:t>498 + 283</a:t>
            </a:r>
            <a:r>
              <a:rPr lang="en-GB" dirty="0"/>
              <a:t> = </a:t>
            </a:r>
            <a:endParaRPr dirty="0"/>
          </a:p>
        </p:txBody>
      </p:sp>
      <p:sp>
        <p:nvSpPr>
          <p:cNvPr id="8" name="Google Shape;477;p20">
            <a:extLst>
              <a:ext uri="{FF2B5EF4-FFF2-40B4-BE49-F238E27FC236}">
                <a16:creationId xmlns:a16="http://schemas.microsoft.com/office/drawing/2014/main" id="{2AE54AF4-D3C5-E761-1A5F-5C80E8029CFD}"/>
              </a:ext>
            </a:extLst>
          </p:cNvPr>
          <p:cNvSpPr txBox="1"/>
          <p:nvPr/>
        </p:nvSpPr>
        <p:spPr>
          <a:xfrm>
            <a:off x="5070764" y="2645703"/>
            <a:ext cx="3566160" cy="646290"/>
          </a:xfrm>
          <a:prstGeom prst="rect">
            <a:avLst/>
          </a:prstGeom>
          <a:solidFill>
            <a:schemeClr val="lt1"/>
          </a:solidFill>
          <a:ln w="28575" cap="flat" cmpd="sng">
            <a:solidFill>
              <a:srgbClr val="F1884C"/>
            </a:solidFill>
            <a:prstDash val="solid"/>
            <a:round/>
            <a:headEnd type="none" w="sm" len="sm"/>
            <a:tailEnd type="none" w="sm" len="sm"/>
          </a:ln>
        </p:spPr>
        <p:txBody>
          <a:bodyPr spcFirstLastPara="1" wrap="square" lIns="91425" tIns="45700" rIns="91425" bIns="45700" anchor="t" anchorCtr="0">
            <a:spAutoFit/>
          </a:bodyPr>
          <a:lstStyle/>
          <a:p>
            <a:pPr marL="0" marR="0" lvl="0" indent="0" rtl="0">
              <a:spcBef>
                <a:spcPts val="0"/>
              </a:spcBef>
              <a:spcAft>
                <a:spcPts val="0"/>
              </a:spcAft>
              <a:buNone/>
            </a:pPr>
            <a:r>
              <a:rPr lang="en-GB" b="1" dirty="0">
                <a:solidFill>
                  <a:srgbClr val="1C1C1C"/>
                </a:solidFill>
              </a:rPr>
              <a:t>8</a:t>
            </a:r>
            <a:r>
              <a:rPr lang="en-GB" b="1" dirty="0">
                <a:solidFill>
                  <a:srgbClr val="1C1C1C"/>
                </a:solidFill>
                <a:ea typeface="Arial"/>
                <a:cs typeface="Arial"/>
                <a:sym typeface="Arial"/>
              </a:rPr>
              <a:t> ones </a:t>
            </a:r>
            <a:r>
              <a:rPr lang="en-GB" b="1" dirty="0">
                <a:solidFill>
                  <a:srgbClr val="1C1C1C"/>
                </a:solidFill>
              </a:rPr>
              <a:t>+</a:t>
            </a:r>
            <a:r>
              <a:rPr lang="en-GB" b="1" dirty="0">
                <a:solidFill>
                  <a:srgbClr val="1C1C1C"/>
                </a:solidFill>
                <a:ea typeface="Arial"/>
                <a:cs typeface="Arial"/>
                <a:sym typeface="Arial"/>
              </a:rPr>
              <a:t> </a:t>
            </a:r>
            <a:r>
              <a:rPr lang="en-GB" b="1" dirty="0">
                <a:solidFill>
                  <a:srgbClr val="1C1C1C"/>
                </a:solidFill>
              </a:rPr>
              <a:t>3</a:t>
            </a:r>
            <a:r>
              <a:rPr lang="en-GB" b="1" dirty="0">
                <a:solidFill>
                  <a:srgbClr val="1C1C1C"/>
                </a:solidFill>
                <a:ea typeface="Arial"/>
                <a:cs typeface="Arial"/>
                <a:sym typeface="Arial"/>
              </a:rPr>
              <a:t> ones </a:t>
            </a:r>
            <a:r>
              <a:rPr lang="en-GB" b="1" dirty="0">
                <a:solidFill>
                  <a:srgbClr val="1C1C1C"/>
                </a:solidFill>
              </a:rPr>
              <a:t>=</a:t>
            </a:r>
            <a:r>
              <a:rPr lang="en-GB" b="1" dirty="0">
                <a:solidFill>
                  <a:srgbClr val="1C1C1C"/>
                </a:solidFill>
                <a:ea typeface="Arial"/>
                <a:cs typeface="Arial"/>
                <a:sym typeface="Arial"/>
              </a:rPr>
              <a:t> </a:t>
            </a:r>
            <a:r>
              <a:rPr lang="en-GB" b="1" dirty="0">
                <a:solidFill>
                  <a:srgbClr val="1C1C1C"/>
                </a:solidFill>
              </a:rPr>
              <a:t>11</a:t>
            </a:r>
            <a:r>
              <a:rPr lang="en-GB" b="1" dirty="0">
                <a:solidFill>
                  <a:srgbClr val="1C1C1C"/>
                </a:solidFill>
                <a:ea typeface="Arial"/>
                <a:cs typeface="Arial"/>
                <a:sym typeface="Arial"/>
              </a:rPr>
              <a:t> ones</a:t>
            </a:r>
            <a:r>
              <a:rPr lang="en-GB" b="1" dirty="0">
                <a:solidFill>
                  <a:srgbClr val="1C1C1C"/>
                </a:solidFill>
              </a:rPr>
              <a:t> so </a:t>
            </a:r>
            <a:r>
              <a:rPr lang="en-GB" b="1" dirty="0">
                <a:solidFill>
                  <a:srgbClr val="1C1C1C"/>
                </a:solidFill>
                <a:ea typeface="Arial"/>
                <a:cs typeface="Arial"/>
                <a:sym typeface="Arial"/>
              </a:rPr>
              <a:t>we need to regroup.</a:t>
            </a:r>
            <a:endParaRPr dirty="0"/>
          </a:p>
        </p:txBody>
      </p:sp>
      <p:sp>
        <p:nvSpPr>
          <p:cNvPr id="9" name="Google Shape;478;p20">
            <a:extLst>
              <a:ext uri="{FF2B5EF4-FFF2-40B4-BE49-F238E27FC236}">
                <a16:creationId xmlns:a16="http://schemas.microsoft.com/office/drawing/2014/main" id="{1AA3972C-DDD9-580F-40C2-A2DA55A3D974}"/>
              </a:ext>
            </a:extLst>
          </p:cNvPr>
          <p:cNvSpPr txBox="1"/>
          <p:nvPr/>
        </p:nvSpPr>
        <p:spPr>
          <a:xfrm>
            <a:off x="5070764" y="3559900"/>
            <a:ext cx="3566160" cy="646500"/>
          </a:xfrm>
          <a:prstGeom prst="rect">
            <a:avLst/>
          </a:prstGeom>
          <a:solidFill>
            <a:schemeClr val="lt1"/>
          </a:solidFill>
          <a:ln w="28575" cap="flat" cmpd="sng">
            <a:solidFill>
              <a:srgbClr val="F1884C"/>
            </a:solidFill>
            <a:prstDash val="solid"/>
            <a:round/>
            <a:headEnd type="none" w="sm" len="sm"/>
            <a:tailEnd type="none" w="sm" len="sm"/>
          </a:ln>
        </p:spPr>
        <p:txBody>
          <a:bodyPr spcFirstLastPara="1" wrap="square" lIns="91425" tIns="45700" rIns="91425" bIns="45700" anchor="t" anchorCtr="0">
            <a:spAutoFit/>
          </a:bodyPr>
          <a:lstStyle/>
          <a:p>
            <a:pPr marL="0" marR="0" lvl="0" indent="0" rtl="0">
              <a:spcBef>
                <a:spcPts val="0"/>
              </a:spcBef>
              <a:spcAft>
                <a:spcPts val="0"/>
              </a:spcAft>
              <a:buNone/>
            </a:pPr>
            <a:r>
              <a:rPr lang="en-GB" b="1" dirty="0">
                <a:solidFill>
                  <a:srgbClr val="1C1C1C"/>
                </a:solidFill>
              </a:rPr>
              <a:t>9</a:t>
            </a:r>
            <a:r>
              <a:rPr lang="en-GB" b="1" dirty="0">
                <a:solidFill>
                  <a:srgbClr val="1C1C1C"/>
                </a:solidFill>
                <a:ea typeface="Arial"/>
                <a:cs typeface="Arial"/>
                <a:sym typeface="Arial"/>
              </a:rPr>
              <a:t> </a:t>
            </a:r>
            <a:r>
              <a:rPr lang="en-GB" b="1" dirty="0">
                <a:solidFill>
                  <a:srgbClr val="1C1C1C"/>
                </a:solidFill>
              </a:rPr>
              <a:t>tens</a:t>
            </a:r>
            <a:r>
              <a:rPr lang="en-GB" b="1" dirty="0">
                <a:solidFill>
                  <a:srgbClr val="1C1C1C"/>
                </a:solidFill>
                <a:ea typeface="Arial"/>
                <a:cs typeface="Arial"/>
                <a:sym typeface="Arial"/>
              </a:rPr>
              <a:t> </a:t>
            </a:r>
            <a:r>
              <a:rPr lang="en-GB" b="1" dirty="0">
                <a:solidFill>
                  <a:srgbClr val="1C1C1C"/>
                </a:solidFill>
              </a:rPr>
              <a:t>+</a:t>
            </a:r>
            <a:r>
              <a:rPr lang="en-GB" b="1" dirty="0">
                <a:solidFill>
                  <a:srgbClr val="1C1C1C"/>
                </a:solidFill>
                <a:ea typeface="Arial"/>
                <a:cs typeface="Arial"/>
                <a:sym typeface="Arial"/>
              </a:rPr>
              <a:t> </a:t>
            </a:r>
            <a:r>
              <a:rPr lang="en-GB" b="1" dirty="0">
                <a:solidFill>
                  <a:srgbClr val="1C1C1C"/>
                </a:solidFill>
              </a:rPr>
              <a:t>8</a:t>
            </a:r>
            <a:r>
              <a:rPr lang="en-GB" b="1" dirty="0">
                <a:solidFill>
                  <a:srgbClr val="1C1C1C"/>
                </a:solidFill>
                <a:ea typeface="Arial"/>
                <a:cs typeface="Arial"/>
                <a:sym typeface="Arial"/>
              </a:rPr>
              <a:t> </a:t>
            </a:r>
            <a:r>
              <a:rPr lang="en-GB" b="1" dirty="0">
                <a:solidFill>
                  <a:srgbClr val="1C1C1C"/>
                </a:solidFill>
              </a:rPr>
              <a:t>ten</a:t>
            </a:r>
            <a:r>
              <a:rPr lang="en-GB" b="1" dirty="0">
                <a:solidFill>
                  <a:srgbClr val="1C1C1C"/>
                </a:solidFill>
                <a:ea typeface="Arial"/>
                <a:cs typeface="Arial"/>
                <a:sym typeface="Arial"/>
              </a:rPr>
              <a:t>s </a:t>
            </a:r>
            <a:r>
              <a:rPr lang="en-GB" b="1" dirty="0">
                <a:solidFill>
                  <a:srgbClr val="1C1C1C"/>
                </a:solidFill>
              </a:rPr>
              <a:t>+</a:t>
            </a:r>
            <a:r>
              <a:rPr lang="en-GB" b="1" dirty="0">
                <a:solidFill>
                  <a:srgbClr val="1C1C1C"/>
                </a:solidFill>
                <a:ea typeface="Arial"/>
                <a:cs typeface="Arial"/>
                <a:sym typeface="Arial"/>
              </a:rPr>
              <a:t> 1 ten</a:t>
            </a:r>
            <a:r>
              <a:rPr lang="en-GB" b="1" dirty="0">
                <a:solidFill>
                  <a:srgbClr val="1C1C1C"/>
                </a:solidFill>
              </a:rPr>
              <a:t> =</a:t>
            </a:r>
            <a:r>
              <a:rPr lang="en-GB" b="1" dirty="0">
                <a:solidFill>
                  <a:srgbClr val="1C1C1C"/>
                </a:solidFill>
                <a:ea typeface="Arial"/>
                <a:cs typeface="Arial"/>
                <a:sym typeface="Arial"/>
              </a:rPr>
              <a:t> </a:t>
            </a:r>
            <a:r>
              <a:rPr lang="en-GB" b="1" dirty="0">
                <a:solidFill>
                  <a:srgbClr val="1C1C1C"/>
                </a:solidFill>
              </a:rPr>
              <a:t>18</a:t>
            </a:r>
            <a:r>
              <a:rPr lang="en-GB" b="1" dirty="0">
                <a:solidFill>
                  <a:srgbClr val="1C1C1C"/>
                </a:solidFill>
                <a:ea typeface="Arial"/>
                <a:cs typeface="Arial"/>
                <a:sym typeface="Arial"/>
              </a:rPr>
              <a:t> </a:t>
            </a:r>
            <a:r>
              <a:rPr lang="en-GB" b="1" dirty="0">
                <a:solidFill>
                  <a:srgbClr val="1C1C1C"/>
                </a:solidFill>
              </a:rPr>
              <a:t>ten</a:t>
            </a:r>
            <a:r>
              <a:rPr lang="en-GB" b="1" dirty="0">
                <a:solidFill>
                  <a:srgbClr val="1C1C1C"/>
                </a:solidFill>
                <a:ea typeface="Arial"/>
                <a:cs typeface="Arial"/>
                <a:sym typeface="Arial"/>
              </a:rPr>
              <a:t>s</a:t>
            </a:r>
            <a:r>
              <a:rPr lang="en-GB" b="1" dirty="0">
                <a:solidFill>
                  <a:srgbClr val="1C1C1C"/>
                </a:solidFill>
              </a:rPr>
              <a:t> so </a:t>
            </a:r>
            <a:r>
              <a:rPr lang="en-GB" b="1" dirty="0">
                <a:solidFill>
                  <a:srgbClr val="1C1C1C"/>
                </a:solidFill>
                <a:ea typeface="Arial"/>
                <a:cs typeface="Arial"/>
                <a:sym typeface="Arial"/>
              </a:rPr>
              <a:t>we need to regroup.</a:t>
            </a:r>
            <a:endParaRPr dirty="0"/>
          </a:p>
        </p:txBody>
      </p:sp>
      <p:sp>
        <p:nvSpPr>
          <p:cNvPr id="10" name="Google Shape;479;p20">
            <a:extLst>
              <a:ext uri="{FF2B5EF4-FFF2-40B4-BE49-F238E27FC236}">
                <a16:creationId xmlns:a16="http://schemas.microsoft.com/office/drawing/2014/main" id="{98A0E0AB-D55B-51CA-6B06-75FDE65C3F72}"/>
              </a:ext>
            </a:extLst>
          </p:cNvPr>
          <p:cNvSpPr txBox="1"/>
          <p:nvPr/>
        </p:nvSpPr>
        <p:spPr>
          <a:xfrm>
            <a:off x="5070764" y="4502500"/>
            <a:ext cx="3566160" cy="646290"/>
          </a:xfrm>
          <a:prstGeom prst="rect">
            <a:avLst/>
          </a:prstGeom>
          <a:solidFill>
            <a:schemeClr val="lt1"/>
          </a:solidFill>
          <a:ln w="28575" cap="flat" cmpd="sng">
            <a:solidFill>
              <a:srgbClr val="F1884C"/>
            </a:solidFill>
            <a:prstDash val="solid"/>
            <a:round/>
            <a:headEnd type="none" w="sm" len="sm"/>
            <a:tailEnd type="none" w="sm" len="sm"/>
          </a:ln>
        </p:spPr>
        <p:txBody>
          <a:bodyPr spcFirstLastPara="1" wrap="square" lIns="91425" tIns="45700" rIns="91425" bIns="45700" anchor="t" anchorCtr="0">
            <a:spAutoFit/>
          </a:bodyPr>
          <a:lstStyle/>
          <a:p>
            <a:pPr marL="0" marR="0" lvl="0" indent="0" rtl="0">
              <a:spcBef>
                <a:spcPts val="0"/>
              </a:spcBef>
              <a:spcAft>
                <a:spcPts val="0"/>
              </a:spcAft>
              <a:buNone/>
            </a:pPr>
            <a:r>
              <a:rPr lang="en-GB" b="1" dirty="0">
                <a:solidFill>
                  <a:srgbClr val="1C1C1C"/>
                </a:solidFill>
              </a:rPr>
              <a:t>4</a:t>
            </a:r>
            <a:r>
              <a:rPr lang="en-GB" b="1" dirty="0">
                <a:solidFill>
                  <a:srgbClr val="1C1C1C"/>
                </a:solidFill>
                <a:ea typeface="Arial"/>
                <a:cs typeface="Arial"/>
                <a:sym typeface="Arial"/>
              </a:rPr>
              <a:t> </a:t>
            </a:r>
            <a:r>
              <a:rPr lang="en-GB" b="1" dirty="0">
                <a:solidFill>
                  <a:srgbClr val="1C1C1C"/>
                </a:solidFill>
              </a:rPr>
              <a:t>hundreds</a:t>
            </a:r>
            <a:r>
              <a:rPr lang="en-GB" b="1" dirty="0">
                <a:solidFill>
                  <a:srgbClr val="1C1C1C"/>
                </a:solidFill>
                <a:ea typeface="Arial"/>
                <a:cs typeface="Arial"/>
                <a:sym typeface="Arial"/>
              </a:rPr>
              <a:t> </a:t>
            </a:r>
            <a:r>
              <a:rPr lang="en-GB" b="1" dirty="0">
                <a:solidFill>
                  <a:srgbClr val="1C1C1C"/>
                </a:solidFill>
              </a:rPr>
              <a:t>+</a:t>
            </a:r>
            <a:r>
              <a:rPr lang="en-GB" b="1" dirty="0">
                <a:solidFill>
                  <a:srgbClr val="1C1C1C"/>
                </a:solidFill>
                <a:ea typeface="Arial"/>
                <a:cs typeface="Arial"/>
                <a:sym typeface="Arial"/>
              </a:rPr>
              <a:t> </a:t>
            </a:r>
            <a:r>
              <a:rPr lang="en-GB" b="1" dirty="0">
                <a:solidFill>
                  <a:srgbClr val="1C1C1C"/>
                </a:solidFill>
              </a:rPr>
              <a:t>2</a:t>
            </a:r>
            <a:r>
              <a:rPr lang="en-GB" b="1" dirty="0">
                <a:solidFill>
                  <a:srgbClr val="1C1C1C"/>
                </a:solidFill>
                <a:ea typeface="Arial"/>
                <a:cs typeface="Arial"/>
                <a:sym typeface="Arial"/>
              </a:rPr>
              <a:t> </a:t>
            </a:r>
            <a:r>
              <a:rPr lang="en-GB" b="1" dirty="0">
                <a:solidFill>
                  <a:srgbClr val="1C1C1C"/>
                </a:solidFill>
              </a:rPr>
              <a:t>hundreds</a:t>
            </a:r>
            <a:r>
              <a:rPr lang="en-GB" b="1" dirty="0">
                <a:solidFill>
                  <a:srgbClr val="1C1C1C"/>
                </a:solidFill>
                <a:ea typeface="Arial"/>
                <a:cs typeface="Arial"/>
                <a:sym typeface="Arial"/>
              </a:rPr>
              <a:t> </a:t>
            </a:r>
            <a:endParaRPr b="1" dirty="0">
              <a:solidFill>
                <a:srgbClr val="1C1C1C"/>
              </a:solidFill>
              <a:ea typeface="Arial"/>
              <a:cs typeface="Arial"/>
              <a:sym typeface="Arial"/>
            </a:endParaRPr>
          </a:p>
          <a:p>
            <a:pPr marL="0" marR="0" lvl="0" indent="0" rtl="0">
              <a:spcBef>
                <a:spcPts val="0"/>
              </a:spcBef>
              <a:spcAft>
                <a:spcPts val="0"/>
              </a:spcAft>
              <a:buNone/>
            </a:pPr>
            <a:r>
              <a:rPr lang="en-GB" b="1" dirty="0">
                <a:solidFill>
                  <a:srgbClr val="1C1C1C"/>
                </a:solidFill>
              </a:rPr>
              <a:t>+ 1 hundred = 7</a:t>
            </a:r>
            <a:r>
              <a:rPr lang="en-GB" b="1" dirty="0">
                <a:solidFill>
                  <a:srgbClr val="1C1C1C"/>
                </a:solidFill>
                <a:ea typeface="Arial"/>
                <a:cs typeface="Arial"/>
                <a:sym typeface="Arial"/>
              </a:rPr>
              <a:t> </a:t>
            </a:r>
            <a:r>
              <a:rPr lang="en-GB" b="1" dirty="0">
                <a:solidFill>
                  <a:srgbClr val="1C1C1C"/>
                </a:solidFill>
              </a:rPr>
              <a:t>hundred</a:t>
            </a:r>
            <a:r>
              <a:rPr lang="en-GB" b="1" dirty="0">
                <a:solidFill>
                  <a:srgbClr val="1C1C1C"/>
                </a:solidFill>
                <a:ea typeface="Arial"/>
                <a:cs typeface="Arial"/>
                <a:sym typeface="Arial"/>
              </a:rPr>
              <a:t>s</a:t>
            </a:r>
            <a:endParaRPr dirty="0"/>
          </a:p>
        </p:txBody>
      </p:sp>
      <p:sp>
        <p:nvSpPr>
          <p:cNvPr id="11" name="Google Shape;481;p20">
            <a:extLst>
              <a:ext uri="{FF2B5EF4-FFF2-40B4-BE49-F238E27FC236}">
                <a16:creationId xmlns:a16="http://schemas.microsoft.com/office/drawing/2014/main" id="{18B69D7A-2C19-C837-9C86-8CA9559B278D}"/>
              </a:ext>
            </a:extLst>
          </p:cNvPr>
          <p:cNvSpPr txBox="1"/>
          <p:nvPr/>
        </p:nvSpPr>
        <p:spPr>
          <a:xfrm>
            <a:off x="4874365" y="1661577"/>
            <a:ext cx="11049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781</a:t>
            </a:r>
            <a:endParaRPr b="1" dirty="0"/>
          </a:p>
        </p:txBody>
      </p:sp>
      <p:sp>
        <p:nvSpPr>
          <p:cNvPr id="12" name="Google Shape;482;p20">
            <a:extLst>
              <a:ext uri="{FF2B5EF4-FFF2-40B4-BE49-F238E27FC236}">
                <a16:creationId xmlns:a16="http://schemas.microsoft.com/office/drawing/2014/main" id="{00DD7E3D-5B11-CD7E-097C-B1FE58A6F9AA}"/>
              </a:ext>
            </a:extLst>
          </p:cNvPr>
          <p:cNvSpPr txBox="1"/>
          <p:nvPr/>
        </p:nvSpPr>
        <p:spPr>
          <a:xfrm>
            <a:off x="3380083" y="5428945"/>
            <a:ext cx="371100" cy="313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18000" tIns="18000" rIns="18000" bIns="18000" anchor="t" anchorCtr="0">
            <a:spAutoFit/>
          </a:bodyPr>
          <a:lstStyle/>
          <a:p>
            <a:pPr marL="0" lvl="0" indent="0" algn="ctr" rtl="0">
              <a:spcBef>
                <a:spcPts val="0"/>
              </a:spcBef>
              <a:spcAft>
                <a:spcPts val="0"/>
              </a:spcAft>
              <a:buNone/>
            </a:pPr>
            <a:r>
              <a:rPr lang="en-GB" b="1">
                <a:solidFill>
                  <a:schemeClr val="dk1"/>
                </a:solidFill>
              </a:rPr>
              <a:t>1</a:t>
            </a:r>
            <a:endParaRPr b="1">
              <a:solidFill>
                <a:schemeClr val="dk1"/>
              </a:solidFill>
            </a:endParaRPr>
          </a:p>
        </p:txBody>
      </p:sp>
      <p:sp>
        <p:nvSpPr>
          <p:cNvPr id="13" name="Google Shape;483;p20">
            <a:extLst>
              <a:ext uri="{FF2B5EF4-FFF2-40B4-BE49-F238E27FC236}">
                <a16:creationId xmlns:a16="http://schemas.microsoft.com/office/drawing/2014/main" id="{4086069D-A619-E12F-5FFD-8F1AFD1EA86E}"/>
              </a:ext>
            </a:extLst>
          </p:cNvPr>
          <p:cNvSpPr txBox="1"/>
          <p:nvPr/>
        </p:nvSpPr>
        <p:spPr>
          <a:xfrm>
            <a:off x="2457446" y="5423733"/>
            <a:ext cx="371100" cy="313500"/>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18000" tIns="18000" rIns="18000" bIns="18000" anchor="t" anchorCtr="0">
            <a:spAutoFit/>
          </a:bodyPr>
          <a:lstStyle/>
          <a:p>
            <a:pPr marL="0" lvl="0" indent="0" algn="ctr" rtl="0">
              <a:spcBef>
                <a:spcPts val="0"/>
              </a:spcBef>
              <a:spcAft>
                <a:spcPts val="0"/>
              </a:spcAft>
              <a:buNone/>
            </a:pPr>
            <a:r>
              <a:rPr lang="en-GB" b="1">
                <a:solidFill>
                  <a:schemeClr val="dk1"/>
                </a:solidFill>
              </a:rPr>
              <a:t>1</a:t>
            </a:r>
            <a:endParaRPr b="1">
              <a:solidFill>
                <a:schemeClr val="dk1"/>
              </a:solidFill>
            </a:endParaRPr>
          </a:p>
        </p:txBody>
      </p:sp>
      <p:sp>
        <p:nvSpPr>
          <p:cNvPr id="14" name="Google Shape;484;p20">
            <a:extLst>
              <a:ext uri="{FF2B5EF4-FFF2-40B4-BE49-F238E27FC236}">
                <a16:creationId xmlns:a16="http://schemas.microsoft.com/office/drawing/2014/main" id="{0C0F3E83-811D-F4ED-0F54-0E8BB002029F}"/>
              </a:ext>
            </a:extLst>
          </p:cNvPr>
          <p:cNvSpPr txBox="1"/>
          <p:nvPr/>
        </p:nvSpPr>
        <p:spPr>
          <a:xfrm>
            <a:off x="4265549" y="4743324"/>
            <a:ext cx="448439" cy="386054"/>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54000" tIns="54000" rIns="54000" bIns="54000" anchor="t" anchorCtr="0">
            <a:spAutoFit/>
          </a:bodyPr>
          <a:lstStyle/>
          <a:p>
            <a:pPr marL="0" lvl="0" indent="0" algn="ctr" rtl="0">
              <a:spcBef>
                <a:spcPts val="0"/>
              </a:spcBef>
              <a:spcAft>
                <a:spcPts val="0"/>
              </a:spcAft>
              <a:buNone/>
            </a:pPr>
            <a:r>
              <a:rPr lang="en-GB" b="1">
                <a:solidFill>
                  <a:schemeClr val="dk1"/>
                </a:solidFill>
              </a:rPr>
              <a:t>1</a:t>
            </a:r>
            <a:endParaRPr b="1">
              <a:solidFill>
                <a:schemeClr val="dk1"/>
              </a:solidFill>
            </a:endParaRPr>
          </a:p>
        </p:txBody>
      </p:sp>
      <p:sp>
        <p:nvSpPr>
          <p:cNvPr id="15" name="Google Shape;485;p20">
            <a:extLst>
              <a:ext uri="{FF2B5EF4-FFF2-40B4-BE49-F238E27FC236}">
                <a16:creationId xmlns:a16="http://schemas.microsoft.com/office/drawing/2014/main" id="{137A7D1D-3C8D-6A5C-97DC-CB73D4351FB1}"/>
              </a:ext>
            </a:extLst>
          </p:cNvPr>
          <p:cNvSpPr txBox="1"/>
          <p:nvPr/>
        </p:nvSpPr>
        <p:spPr>
          <a:xfrm>
            <a:off x="3342913" y="4741364"/>
            <a:ext cx="445441" cy="386054"/>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54000" tIns="54000" rIns="54000" bIns="54000" anchor="t" anchorCtr="0">
            <a:spAutoFit/>
          </a:bodyPr>
          <a:lstStyle/>
          <a:p>
            <a:pPr marL="0" lvl="0" indent="0" algn="ctr" rtl="0">
              <a:spcBef>
                <a:spcPts val="0"/>
              </a:spcBef>
              <a:spcAft>
                <a:spcPts val="0"/>
              </a:spcAft>
              <a:buNone/>
            </a:pPr>
            <a:r>
              <a:rPr lang="en-GB" b="1">
                <a:solidFill>
                  <a:schemeClr val="dk1"/>
                </a:solidFill>
              </a:rPr>
              <a:t>8</a:t>
            </a:r>
            <a:endParaRPr b="1">
              <a:solidFill>
                <a:schemeClr val="dk1"/>
              </a:solidFill>
            </a:endParaRPr>
          </a:p>
        </p:txBody>
      </p:sp>
      <p:sp>
        <p:nvSpPr>
          <p:cNvPr id="16" name="Google Shape;486;p20">
            <a:extLst>
              <a:ext uri="{FF2B5EF4-FFF2-40B4-BE49-F238E27FC236}">
                <a16:creationId xmlns:a16="http://schemas.microsoft.com/office/drawing/2014/main" id="{1A35294C-960D-3352-1DCC-C5F4F8976347}"/>
              </a:ext>
            </a:extLst>
          </p:cNvPr>
          <p:cNvSpPr txBox="1"/>
          <p:nvPr/>
        </p:nvSpPr>
        <p:spPr>
          <a:xfrm>
            <a:off x="2420276" y="4742305"/>
            <a:ext cx="445441" cy="386054"/>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54000" tIns="54000" rIns="54000" bIns="54000" anchor="t" anchorCtr="0">
            <a:spAutoFit/>
          </a:bodyPr>
          <a:lstStyle/>
          <a:p>
            <a:pPr marL="0" lvl="0" indent="0" algn="ctr" rtl="0">
              <a:spcBef>
                <a:spcPts val="0"/>
              </a:spcBef>
              <a:spcAft>
                <a:spcPts val="0"/>
              </a:spcAft>
              <a:buNone/>
            </a:pPr>
            <a:r>
              <a:rPr lang="en-GB" b="1">
                <a:solidFill>
                  <a:schemeClr val="dk1"/>
                </a:solidFill>
              </a:rPr>
              <a:t>7</a:t>
            </a:r>
            <a:endParaRPr b="1">
              <a:solidFill>
                <a:schemeClr val="dk1"/>
              </a:solidFill>
            </a:endParaRPr>
          </a:p>
        </p:txBody>
      </p:sp>
    </p:spTree>
    <p:extLst>
      <p:ext uri="{BB962C8B-B14F-4D97-AF65-F5344CB8AC3E}">
        <p14:creationId xmlns:p14="http://schemas.microsoft.com/office/powerpoint/2010/main" val="54433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2A39192-7D28-E1FF-C193-67EADAD65A4B}"/>
              </a:ext>
            </a:extLst>
          </p:cNvPr>
          <p:cNvGrpSpPr/>
          <p:nvPr/>
        </p:nvGrpSpPr>
        <p:grpSpPr>
          <a:xfrm>
            <a:off x="2523426" y="1899973"/>
            <a:ext cx="5427450" cy="484835"/>
            <a:chOff x="2668945" y="2052373"/>
            <a:chExt cx="5427450" cy="484835"/>
          </a:xfrm>
        </p:grpSpPr>
        <p:sp>
          <p:nvSpPr>
            <p:cNvPr id="14" name="Google Shape;494;p21">
              <a:extLst>
                <a:ext uri="{FF2B5EF4-FFF2-40B4-BE49-F238E27FC236}">
                  <a16:creationId xmlns:a16="http://schemas.microsoft.com/office/drawing/2014/main" id="{5B638963-EF15-2D80-A7F0-D09460CEB4EF}"/>
                </a:ext>
              </a:extLst>
            </p:cNvPr>
            <p:cNvSpPr txBox="1"/>
            <p:nvPr/>
          </p:nvSpPr>
          <p:spPr>
            <a:xfrm>
              <a:off x="2668945" y="2052373"/>
              <a:ext cx="9552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sp>
          <p:nvSpPr>
            <p:cNvPr id="15" name="Google Shape;499;p21">
              <a:extLst>
                <a:ext uri="{FF2B5EF4-FFF2-40B4-BE49-F238E27FC236}">
                  <a16:creationId xmlns:a16="http://schemas.microsoft.com/office/drawing/2014/main" id="{811115AE-9202-EEED-416C-9F9DF2E2D2F2}"/>
                </a:ext>
              </a:extLst>
            </p:cNvPr>
            <p:cNvSpPr txBox="1"/>
            <p:nvPr/>
          </p:nvSpPr>
          <p:spPr>
            <a:xfrm>
              <a:off x="7141195" y="2075573"/>
              <a:ext cx="955200" cy="461635"/>
            </a:xfrm>
            <a:prstGeom prst="rect">
              <a:avLst/>
            </a:prstGeom>
            <a:solidFill>
              <a:schemeClr val="lt1"/>
            </a:solidFill>
            <a:ln w="28575" cap="flat" cmpd="sng">
              <a:solidFill>
                <a:schemeClr val="tx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b="1" dirty="0"/>
            </a:p>
          </p:txBody>
        </p:sp>
      </p:grpSp>
      <p:sp>
        <p:nvSpPr>
          <p:cNvPr id="3" name="Text Box"/>
          <p:cNvSpPr/>
          <p:nvPr/>
        </p:nvSpPr>
        <p:spPr>
          <a:xfrm>
            <a:off x="755651" y="765175"/>
            <a:ext cx="7632700"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spAutoFit/>
          </a:bodyPr>
          <a:lstStyle/>
          <a:p>
            <a:pPr marL="0" lvl="0" indent="0" algn="l" rtl="0">
              <a:spcBef>
                <a:spcPts val="0"/>
              </a:spcBef>
              <a:spcAft>
                <a:spcPts val="0"/>
              </a:spcAft>
              <a:buNone/>
            </a:pPr>
            <a:r>
              <a:rPr lang="en-US" sz="1800" dirty="0">
                <a:ea typeface="Roboto"/>
                <a:cs typeface="Roboto"/>
                <a:sym typeface="Roboto"/>
              </a:rPr>
              <a:t>Can you use the written method of column addition to solve these two addition calculations with regrouping?</a:t>
            </a:r>
          </a:p>
        </p:txBody>
      </p:sp>
      <p:graphicFrame>
        <p:nvGraphicFramePr>
          <p:cNvPr id="2" name="Google Shape;491;p21">
            <a:extLst>
              <a:ext uri="{FF2B5EF4-FFF2-40B4-BE49-F238E27FC236}">
                <a16:creationId xmlns:a16="http://schemas.microsoft.com/office/drawing/2014/main" id="{9BD319DA-9A18-2720-F43D-BAA7ED0EF393}"/>
              </a:ext>
            </a:extLst>
          </p:cNvPr>
          <p:cNvGraphicFramePr/>
          <p:nvPr>
            <p:extLst>
              <p:ext uri="{D42A27DB-BD31-4B8C-83A1-F6EECF244321}">
                <p14:modId xmlns:p14="http://schemas.microsoft.com/office/powerpoint/2010/main" val="2815135387"/>
              </p:ext>
            </p:extLst>
          </p:nvPr>
        </p:nvGraphicFramePr>
        <p:xfrm>
          <a:off x="1183574" y="2724299"/>
          <a:ext cx="2295052" cy="2768750"/>
        </p:xfrm>
        <a:graphic>
          <a:graphicData uri="http://schemas.openxmlformats.org/drawingml/2006/table">
            <a:tbl>
              <a:tblPr>
                <a:noFill/>
              </a:tblPr>
              <a:tblGrid>
                <a:gridCol w="573763">
                  <a:extLst>
                    <a:ext uri="{9D8B030D-6E8A-4147-A177-3AD203B41FA5}">
                      <a16:colId xmlns:a16="http://schemas.microsoft.com/office/drawing/2014/main" val="20000"/>
                    </a:ext>
                  </a:extLst>
                </a:gridCol>
                <a:gridCol w="573763">
                  <a:extLst>
                    <a:ext uri="{9D8B030D-6E8A-4147-A177-3AD203B41FA5}">
                      <a16:colId xmlns:a16="http://schemas.microsoft.com/office/drawing/2014/main" val="20001"/>
                    </a:ext>
                  </a:extLst>
                </a:gridCol>
                <a:gridCol w="573763">
                  <a:extLst>
                    <a:ext uri="{9D8B030D-6E8A-4147-A177-3AD203B41FA5}">
                      <a16:colId xmlns:a16="http://schemas.microsoft.com/office/drawing/2014/main" val="20002"/>
                    </a:ext>
                  </a:extLst>
                </a:gridCol>
                <a:gridCol w="573763">
                  <a:extLst>
                    <a:ext uri="{9D8B030D-6E8A-4147-A177-3AD203B41FA5}">
                      <a16:colId xmlns:a16="http://schemas.microsoft.com/office/drawing/2014/main" val="20003"/>
                    </a:ext>
                  </a:extLst>
                </a:gridCol>
              </a:tblGrid>
              <a:tr h="553750">
                <a:tc>
                  <a:txBody>
                    <a:bodyPr/>
                    <a:lstStyle/>
                    <a:p>
                      <a:pPr marL="0" lvl="0" indent="0" algn="ctr" rtl="0">
                        <a:spcBef>
                          <a:spcPts val="0"/>
                        </a:spcBef>
                        <a:spcAft>
                          <a:spcPts val="0"/>
                        </a:spcAft>
                        <a:buNone/>
                      </a:pPr>
                      <a:endParaRPr sz="1800" b="1"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H</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5</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7</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5</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53750">
                <a:tc>
                  <a:txBody>
                    <a:bodyPr/>
                    <a:lstStyle/>
                    <a:p>
                      <a:pPr marL="0" lvl="0" indent="0" algn="ctr" rtl="0">
                        <a:spcBef>
                          <a:spcPts val="0"/>
                        </a:spcBef>
                        <a:spcAft>
                          <a:spcPts val="0"/>
                        </a:spcAft>
                        <a:buNone/>
                      </a:pPr>
                      <a:r>
                        <a:rPr lang="en-GB" sz="1800"/>
                        <a: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2</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6</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7</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4" name="Google Shape;493;p21">
            <a:extLst>
              <a:ext uri="{FF2B5EF4-FFF2-40B4-BE49-F238E27FC236}">
                <a16:creationId xmlns:a16="http://schemas.microsoft.com/office/drawing/2014/main" id="{DAB6BF73-BB30-0B13-5FE5-3AFFB807D218}"/>
              </a:ext>
            </a:extLst>
          </p:cNvPr>
          <p:cNvSpPr txBox="1"/>
          <p:nvPr/>
        </p:nvSpPr>
        <p:spPr>
          <a:xfrm>
            <a:off x="755651" y="1935902"/>
            <a:ext cx="20355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ea typeface="Roboto"/>
                <a:cs typeface="Roboto"/>
                <a:sym typeface="Roboto"/>
              </a:rPr>
              <a:t>575 + 267</a:t>
            </a:r>
            <a:r>
              <a:rPr lang="en-GB" dirty="0"/>
              <a:t> = </a:t>
            </a:r>
            <a:endParaRPr dirty="0"/>
          </a:p>
        </p:txBody>
      </p:sp>
      <p:sp>
        <p:nvSpPr>
          <p:cNvPr id="5" name="Google Shape;494;p21">
            <a:extLst>
              <a:ext uri="{FF2B5EF4-FFF2-40B4-BE49-F238E27FC236}">
                <a16:creationId xmlns:a16="http://schemas.microsoft.com/office/drawing/2014/main" id="{FB00B627-5B63-90BB-A818-0908FF2A0FD2}"/>
              </a:ext>
            </a:extLst>
          </p:cNvPr>
          <p:cNvSpPr txBox="1"/>
          <p:nvPr/>
        </p:nvSpPr>
        <p:spPr>
          <a:xfrm>
            <a:off x="2516545" y="1899973"/>
            <a:ext cx="9552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t>842</a:t>
            </a:r>
            <a:endParaRPr b="1" dirty="0"/>
          </a:p>
        </p:txBody>
      </p:sp>
      <p:cxnSp>
        <p:nvCxnSpPr>
          <p:cNvPr id="7" name="Google Shape;495;p21">
            <a:extLst>
              <a:ext uri="{FF2B5EF4-FFF2-40B4-BE49-F238E27FC236}">
                <a16:creationId xmlns:a16="http://schemas.microsoft.com/office/drawing/2014/main" id="{970F3476-B9FD-B3D6-D283-6EEE4B32AECB}"/>
              </a:ext>
            </a:extLst>
          </p:cNvPr>
          <p:cNvCxnSpPr>
            <a:cxnSpLocks/>
          </p:cNvCxnSpPr>
          <p:nvPr/>
        </p:nvCxnSpPr>
        <p:spPr>
          <a:xfrm>
            <a:off x="1182632" y="4361394"/>
            <a:ext cx="2314492" cy="0"/>
          </a:xfrm>
          <a:prstGeom prst="straightConnector1">
            <a:avLst/>
          </a:prstGeom>
          <a:noFill/>
          <a:ln w="28575" cap="flat" cmpd="sng">
            <a:solidFill>
              <a:schemeClr val="dk2"/>
            </a:solidFill>
            <a:prstDash val="solid"/>
            <a:round/>
            <a:headEnd type="none" w="med" len="med"/>
            <a:tailEnd type="none" w="med" len="med"/>
          </a:ln>
        </p:spPr>
      </p:cxnSp>
      <p:cxnSp>
        <p:nvCxnSpPr>
          <p:cNvPr id="8" name="Google Shape;496;p21">
            <a:extLst>
              <a:ext uri="{FF2B5EF4-FFF2-40B4-BE49-F238E27FC236}">
                <a16:creationId xmlns:a16="http://schemas.microsoft.com/office/drawing/2014/main" id="{EDAFDF90-3B12-A7D1-6469-C490316EE645}"/>
              </a:ext>
            </a:extLst>
          </p:cNvPr>
          <p:cNvCxnSpPr>
            <a:cxnSpLocks/>
          </p:cNvCxnSpPr>
          <p:nvPr/>
        </p:nvCxnSpPr>
        <p:spPr>
          <a:xfrm>
            <a:off x="1182632" y="4954904"/>
            <a:ext cx="2305242" cy="0"/>
          </a:xfrm>
          <a:prstGeom prst="straightConnector1">
            <a:avLst/>
          </a:prstGeom>
          <a:noFill/>
          <a:ln w="28575" cap="flat" cmpd="sng">
            <a:solidFill>
              <a:schemeClr val="dk2"/>
            </a:solidFill>
            <a:prstDash val="solid"/>
            <a:round/>
            <a:headEnd type="none" w="med" len="med"/>
            <a:tailEnd type="none" w="med" len="med"/>
          </a:ln>
        </p:spPr>
      </p:cxnSp>
      <p:graphicFrame>
        <p:nvGraphicFramePr>
          <p:cNvPr id="9" name="Google Shape;497;p21">
            <a:extLst>
              <a:ext uri="{FF2B5EF4-FFF2-40B4-BE49-F238E27FC236}">
                <a16:creationId xmlns:a16="http://schemas.microsoft.com/office/drawing/2014/main" id="{19BB434D-E258-8BE2-EA06-F28140349FEE}"/>
              </a:ext>
            </a:extLst>
          </p:cNvPr>
          <p:cNvGraphicFramePr/>
          <p:nvPr>
            <p:extLst>
              <p:ext uri="{D42A27DB-BD31-4B8C-83A1-F6EECF244321}">
                <p14:modId xmlns:p14="http://schemas.microsoft.com/office/powerpoint/2010/main" val="3023202166"/>
              </p:ext>
            </p:extLst>
          </p:nvPr>
        </p:nvGraphicFramePr>
        <p:xfrm>
          <a:off x="5637743" y="2743477"/>
          <a:ext cx="2306252" cy="2768750"/>
        </p:xfrm>
        <a:graphic>
          <a:graphicData uri="http://schemas.openxmlformats.org/drawingml/2006/table">
            <a:tbl>
              <a:tblPr>
                <a:noFill/>
              </a:tblPr>
              <a:tblGrid>
                <a:gridCol w="576563">
                  <a:extLst>
                    <a:ext uri="{9D8B030D-6E8A-4147-A177-3AD203B41FA5}">
                      <a16:colId xmlns:a16="http://schemas.microsoft.com/office/drawing/2014/main" val="20000"/>
                    </a:ext>
                  </a:extLst>
                </a:gridCol>
                <a:gridCol w="576563">
                  <a:extLst>
                    <a:ext uri="{9D8B030D-6E8A-4147-A177-3AD203B41FA5}">
                      <a16:colId xmlns:a16="http://schemas.microsoft.com/office/drawing/2014/main" val="20001"/>
                    </a:ext>
                  </a:extLst>
                </a:gridCol>
                <a:gridCol w="576563">
                  <a:extLst>
                    <a:ext uri="{9D8B030D-6E8A-4147-A177-3AD203B41FA5}">
                      <a16:colId xmlns:a16="http://schemas.microsoft.com/office/drawing/2014/main" val="20002"/>
                    </a:ext>
                  </a:extLst>
                </a:gridCol>
                <a:gridCol w="576563">
                  <a:extLst>
                    <a:ext uri="{9D8B030D-6E8A-4147-A177-3AD203B41FA5}">
                      <a16:colId xmlns:a16="http://schemas.microsoft.com/office/drawing/2014/main" val="20003"/>
                    </a:ext>
                  </a:extLst>
                </a:gridCol>
              </a:tblGrid>
              <a:tr h="553750">
                <a:tc>
                  <a:txBody>
                    <a:bodyPr/>
                    <a:lstStyle/>
                    <a:p>
                      <a:pPr marL="0" lvl="0" indent="0" algn="ctr" rtl="0">
                        <a:spcBef>
                          <a:spcPts val="0"/>
                        </a:spcBef>
                        <a:spcAft>
                          <a:spcPts val="0"/>
                        </a:spcAft>
                        <a:buNone/>
                      </a:pPr>
                      <a:endParaRPr sz="1800" b="1"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H</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O</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2</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5</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5</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53750">
                <a:tc>
                  <a:txBody>
                    <a:bodyPr/>
                    <a:lstStyle/>
                    <a:p>
                      <a:pPr marL="0" lvl="0" indent="0" algn="ctr" rtl="0">
                        <a:spcBef>
                          <a:spcPts val="0"/>
                        </a:spcBef>
                        <a:spcAft>
                          <a:spcPts val="0"/>
                        </a:spcAft>
                        <a:buNone/>
                      </a:pPr>
                      <a:r>
                        <a:rPr lang="en-GB" sz="1800"/>
                        <a:t>+</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6</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dirty="0"/>
                        <a:t>3</a:t>
                      </a: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GB" sz="1800"/>
                        <a:t>5</a:t>
                      </a: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53750">
                <a:tc>
                  <a:txBody>
                    <a:bodyPr/>
                    <a:lstStyle/>
                    <a:p>
                      <a:pPr marL="0" lvl="0" indent="0" algn="ctr"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800" dirty="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10" name="Google Shape;498;p21">
            <a:extLst>
              <a:ext uri="{FF2B5EF4-FFF2-40B4-BE49-F238E27FC236}">
                <a16:creationId xmlns:a16="http://schemas.microsoft.com/office/drawing/2014/main" id="{00B432A4-6A1C-1C9C-3FE1-66BF0ACB8AE5}"/>
              </a:ext>
            </a:extLst>
          </p:cNvPr>
          <p:cNvSpPr txBox="1"/>
          <p:nvPr/>
        </p:nvSpPr>
        <p:spPr>
          <a:xfrm>
            <a:off x="5236214" y="1944455"/>
            <a:ext cx="2035500" cy="57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dirty="0">
                <a:solidFill>
                  <a:schemeClr val="dk1"/>
                </a:solidFill>
                <a:ea typeface="Roboto"/>
                <a:cs typeface="Roboto"/>
                <a:sym typeface="Roboto"/>
              </a:rPr>
              <a:t>255 + 635</a:t>
            </a:r>
            <a:r>
              <a:rPr lang="en-GB" dirty="0"/>
              <a:t> = </a:t>
            </a:r>
            <a:endParaRPr dirty="0"/>
          </a:p>
        </p:txBody>
      </p:sp>
      <p:sp>
        <p:nvSpPr>
          <p:cNvPr id="11" name="Google Shape;499;p21">
            <a:extLst>
              <a:ext uri="{FF2B5EF4-FFF2-40B4-BE49-F238E27FC236}">
                <a16:creationId xmlns:a16="http://schemas.microsoft.com/office/drawing/2014/main" id="{3DDF3C4C-8211-8888-EA0B-D84485755F2A}"/>
              </a:ext>
            </a:extLst>
          </p:cNvPr>
          <p:cNvSpPr txBox="1"/>
          <p:nvPr/>
        </p:nvSpPr>
        <p:spPr>
          <a:xfrm>
            <a:off x="6988795" y="1923173"/>
            <a:ext cx="955200" cy="461635"/>
          </a:xfrm>
          <a:prstGeom prst="rect">
            <a:avLst/>
          </a:prstGeom>
          <a:solidFill>
            <a:schemeClr val="lt1"/>
          </a:solidFill>
          <a:ln w="28575" cap="flat" cmpd="sng">
            <a:solidFill>
              <a:srgbClr val="68942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a:t>890</a:t>
            </a:r>
            <a:endParaRPr b="1"/>
          </a:p>
        </p:txBody>
      </p:sp>
      <p:cxnSp>
        <p:nvCxnSpPr>
          <p:cNvPr id="12" name="Google Shape;500;p21">
            <a:extLst>
              <a:ext uri="{FF2B5EF4-FFF2-40B4-BE49-F238E27FC236}">
                <a16:creationId xmlns:a16="http://schemas.microsoft.com/office/drawing/2014/main" id="{96D1ED55-326E-CC01-9C9C-286430301C2D}"/>
              </a:ext>
            </a:extLst>
          </p:cNvPr>
          <p:cNvCxnSpPr>
            <a:cxnSpLocks/>
          </p:cNvCxnSpPr>
          <p:nvPr/>
        </p:nvCxnSpPr>
        <p:spPr>
          <a:xfrm>
            <a:off x="5628490" y="4380572"/>
            <a:ext cx="2334003" cy="0"/>
          </a:xfrm>
          <a:prstGeom prst="straightConnector1">
            <a:avLst/>
          </a:prstGeom>
          <a:noFill/>
          <a:ln w="28575" cap="flat" cmpd="sng">
            <a:solidFill>
              <a:schemeClr val="dk2"/>
            </a:solidFill>
            <a:prstDash val="solid"/>
            <a:round/>
            <a:headEnd type="none" w="med" len="med"/>
            <a:tailEnd type="none" w="med" len="med"/>
          </a:ln>
        </p:spPr>
      </p:cxnSp>
      <p:cxnSp>
        <p:nvCxnSpPr>
          <p:cNvPr id="13" name="Google Shape;501;p21">
            <a:extLst>
              <a:ext uri="{FF2B5EF4-FFF2-40B4-BE49-F238E27FC236}">
                <a16:creationId xmlns:a16="http://schemas.microsoft.com/office/drawing/2014/main" id="{3CB12678-562D-04D9-F1BE-E431BE1BB523}"/>
              </a:ext>
            </a:extLst>
          </p:cNvPr>
          <p:cNvCxnSpPr>
            <a:cxnSpLocks/>
          </p:cNvCxnSpPr>
          <p:nvPr/>
        </p:nvCxnSpPr>
        <p:spPr>
          <a:xfrm>
            <a:off x="5628490" y="4974082"/>
            <a:ext cx="2324753" cy="0"/>
          </a:xfrm>
          <a:prstGeom prst="straightConnector1">
            <a:avLst/>
          </a:prstGeom>
          <a:noFill/>
          <a:ln w="28575" cap="flat" cmpd="sng">
            <a:solidFill>
              <a:schemeClr val="dk2"/>
            </a:solidFill>
            <a:prstDash val="solid"/>
            <a:round/>
            <a:headEnd type="none" w="med" len="med"/>
            <a:tailEnd type="none" w="med" len="med"/>
          </a:ln>
        </p:spPr>
      </p:cxnSp>
      <p:grpSp>
        <p:nvGrpSpPr>
          <p:cNvPr id="31" name="Group 30">
            <a:extLst>
              <a:ext uri="{FF2B5EF4-FFF2-40B4-BE49-F238E27FC236}">
                <a16:creationId xmlns:a16="http://schemas.microsoft.com/office/drawing/2014/main" id="{B5773D9E-DD32-D111-C935-CB8B318E8363}"/>
              </a:ext>
            </a:extLst>
          </p:cNvPr>
          <p:cNvGrpSpPr/>
          <p:nvPr/>
        </p:nvGrpSpPr>
        <p:grpSpPr>
          <a:xfrm>
            <a:off x="1182632" y="2713671"/>
            <a:ext cx="2286741" cy="2787928"/>
            <a:chOff x="755651" y="2515655"/>
            <a:chExt cx="3069700" cy="2787928"/>
          </a:xfrm>
        </p:grpSpPr>
        <p:grpSp>
          <p:nvGrpSpPr>
            <p:cNvPr id="17" name="Group 16">
              <a:extLst>
                <a:ext uri="{FF2B5EF4-FFF2-40B4-BE49-F238E27FC236}">
                  <a16:creationId xmlns:a16="http://schemas.microsoft.com/office/drawing/2014/main" id="{EA839F1B-B7BC-E183-F094-143017B454DA}"/>
                </a:ext>
              </a:extLst>
            </p:cNvPr>
            <p:cNvGrpSpPr/>
            <p:nvPr/>
          </p:nvGrpSpPr>
          <p:grpSpPr>
            <a:xfrm>
              <a:off x="1646522" y="4225325"/>
              <a:ext cx="2070801" cy="868929"/>
              <a:chOff x="-2842350" y="4931725"/>
              <a:chExt cx="2070801" cy="868929"/>
            </a:xfrm>
            <a:noFill/>
          </p:grpSpPr>
          <p:sp>
            <p:nvSpPr>
              <p:cNvPr id="18" name="Google Shape;512;p21">
                <a:extLst>
                  <a:ext uri="{FF2B5EF4-FFF2-40B4-BE49-F238E27FC236}">
                    <a16:creationId xmlns:a16="http://schemas.microsoft.com/office/drawing/2014/main" id="{BA6EC17B-1FDC-131D-28DA-3B6A088C6AB9}"/>
                  </a:ext>
                </a:extLst>
              </p:cNvPr>
              <p:cNvSpPr txBox="1"/>
              <p:nvPr/>
            </p:nvSpPr>
            <p:spPr>
              <a:xfrm>
                <a:off x="-1351149" y="4931725"/>
                <a:ext cx="579600" cy="461635"/>
              </a:xfrm>
              <a:prstGeom prst="rect">
                <a:avLst/>
              </a:prstGeom>
              <a:grp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rPr>
                  <a:t>2</a:t>
                </a:r>
                <a:endParaRPr b="1">
                  <a:solidFill>
                    <a:schemeClr val="dk1"/>
                  </a:solidFill>
                </a:endParaRPr>
              </a:p>
            </p:txBody>
          </p:sp>
          <p:sp>
            <p:nvSpPr>
              <p:cNvPr id="19" name="Google Shape;513;p21">
                <a:extLst>
                  <a:ext uri="{FF2B5EF4-FFF2-40B4-BE49-F238E27FC236}">
                    <a16:creationId xmlns:a16="http://schemas.microsoft.com/office/drawing/2014/main" id="{883F3397-7534-25C3-4066-BB38D1E70DA8}"/>
                  </a:ext>
                </a:extLst>
              </p:cNvPr>
              <p:cNvSpPr txBox="1"/>
              <p:nvPr/>
            </p:nvSpPr>
            <p:spPr>
              <a:xfrm>
                <a:off x="-2096750" y="4931725"/>
                <a:ext cx="520200" cy="461635"/>
              </a:xfrm>
              <a:prstGeom prst="rect">
                <a:avLst/>
              </a:prstGeom>
              <a:grp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rPr>
                  <a:t>4</a:t>
                </a:r>
                <a:endParaRPr b="1">
                  <a:solidFill>
                    <a:schemeClr val="dk1"/>
                  </a:solidFill>
                </a:endParaRPr>
              </a:p>
            </p:txBody>
          </p:sp>
          <p:sp>
            <p:nvSpPr>
              <p:cNvPr id="20" name="Google Shape;514;p21">
                <a:extLst>
                  <a:ext uri="{FF2B5EF4-FFF2-40B4-BE49-F238E27FC236}">
                    <a16:creationId xmlns:a16="http://schemas.microsoft.com/office/drawing/2014/main" id="{AD3FD4DF-1E37-89B6-C9A5-BFBCBAD82B31}"/>
                  </a:ext>
                </a:extLst>
              </p:cNvPr>
              <p:cNvSpPr txBox="1"/>
              <p:nvPr/>
            </p:nvSpPr>
            <p:spPr>
              <a:xfrm>
                <a:off x="-2842350" y="4931725"/>
                <a:ext cx="520200" cy="461635"/>
              </a:xfrm>
              <a:prstGeom prst="rect">
                <a:avLst/>
              </a:prstGeom>
              <a:grp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chemeClr val="dk1"/>
                    </a:solidFill>
                  </a:rPr>
                  <a:t>8</a:t>
                </a:r>
                <a:endParaRPr b="1" dirty="0">
                  <a:solidFill>
                    <a:schemeClr val="dk1"/>
                  </a:solidFill>
                </a:endParaRPr>
              </a:p>
            </p:txBody>
          </p:sp>
          <p:sp>
            <p:nvSpPr>
              <p:cNvPr id="21" name="Google Shape;518;p21">
                <a:extLst>
                  <a:ext uri="{FF2B5EF4-FFF2-40B4-BE49-F238E27FC236}">
                    <a16:creationId xmlns:a16="http://schemas.microsoft.com/office/drawing/2014/main" id="{F71CDEE1-3C0F-DCF1-1B98-32153BC36EFC}"/>
                  </a:ext>
                </a:extLst>
              </p:cNvPr>
              <p:cNvSpPr txBox="1"/>
              <p:nvPr/>
            </p:nvSpPr>
            <p:spPr>
              <a:xfrm>
                <a:off x="-1984252" y="5548859"/>
                <a:ext cx="305400" cy="251795"/>
              </a:xfrm>
              <a:prstGeom prst="rect">
                <a:avLst/>
              </a:prstGeom>
              <a:grpFill/>
              <a:ln>
                <a:noFill/>
              </a:ln>
            </p:spPr>
            <p:txBody>
              <a:bodyPr spcFirstLastPara="1" wrap="square" lIns="18000" tIns="18000" rIns="18000" bIns="18000" anchor="t" anchorCtr="0">
                <a:spAutoFit/>
              </a:bodyPr>
              <a:lstStyle/>
              <a:p>
                <a:pPr marL="0" lvl="0" indent="0" algn="ctr" rtl="0">
                  <a:spcBef>
                    <a:spcPts val="0"/>
                  </a:spcBef>
                  <a:spcAft>
                    <a:spcPts val="0"/>
                  </a:spcAft>
                  <a:buNone/>
                </a:pPr>
                <a:r>
                  <a:rPr lang="en-GB" sz="1400" b="1" dirty="0">
                    <a:solidFill>
                      <a:schemeClr val="dk1"/>
                    </a:solidFill>
                  </a:rPr>
                  <a:t>1</a:t>
                </a:r>
                <a:endParaRPr b="1" dirty="0">
                  <a:solidFill>
                    <a:schemeClr val="dk1"/>
                  </a:solidFill>
                </a:endParaRPr>
              </a:p>
            </p:txBody>
          </p:sp>
          <p:sp>
            <p:nvSpPr>
              <p:cNvPr id="22" name="Google Shape;519;p21">
                <a:extLst>
                  <a:ext uri="{FF2B5EF4-FFF2-40B4-BE49-F238E27FC236}">
                    <a16:creationId xmlns:a16="http://schemas.microsoft.com/office/drawing/2014/main" id="{B0D55C3D-E7BA-91BF-B5B3-9E0CEB6E0F8C}"/>
                  </a:ext>
                </a:extLst>
              </p:cNvPr>
              <p:cNvSpPr txBox="1"/>
              <p:nvPr/>
            </p:nvSpPr>
            <p:spPr>
              <a:xfrm>
                <a:off x="-2804400" y="5523922"/>
                <a:ext cx="371100" cy="251795"/>
              </a:xfrm>
              <a:prstGeom prst="rect">
                <a:avLst/>
              </a:prstGeom>
              <a:grpFill/>
              <a:ln>
                <a:noFill/>
              </a:ln>
            </p:spPr>
            <p:txBody>
              <a:bodyPr spcFirstLastPara="1" wrap="square" lIns="18000" tIns="18000" rIns="18000" bIns="18000" anchor="t" anchorCtr="0">
                <a:spAutoFit/>
              </a:bodyPr>
              <a:lstStyle/>
              <a:p>
                <a:pPr marL="0" lvl="0" indent="0" algn="ctr" rtl="0">
                  <a:spcBef>
                    <a:spcPts val="0"/>
                  </a:spcBef>
                  <a:spcAft>
                    <a:spcPts val="0"/>
                  </a:spcAft>
                  <a:buNone/>
                </a:pPr>
                <a:r>
                  <a:rPr lang="en-GB" sz="1400" b="1" dirty="0">
                    <a:solidFill>
                      <a:schemeClr val="dk1"/>
                    </a:solidFill>
                  </a:rPr>
                  <a:t>1</a:t>
                </a:r>
                <a:endParaRPr sz="1400" b="1" dirty="0">
                  <a:solidFill>
                    <a:schemeClr val="dk1"/>
                  </a:solidFill>
                </a:endParaRPr>
              </a:p>
            </p:txBody>
          </p:sp>
        </p:grpSp>
        <p:sp>
          <p:nvSpPr>
            <p:cNvPr id="28" name="Rectangle 27">
              <a:extLst>
                <a:ext uri="{FF2B5EF4-FFF2-40B4-BE49-F238E27FC236}">
                  <a16:creationId xmlns:a16="http://schemas.microsoft.com/office/drawing/2014/main" id="{1404BF19-B960-2FDA-BF74-9FEF4AA3E6AB}"/>
                </a:ext>
              </a:extLst>
            </p:cNvPr>
            <p:cNvSpPr/>
            <p:nvPr/>
          </p:nvSpPr>
          <p:spPr>
            <a:xfrm>
              <a:off x="755651" y="2515655"/>
              <a:ext cx="3069700" cy="2787928"/>
            </a:xfrm>
            <a:prstGeom prst="rect">
              <a:avLst/>
            </a:prstGeom>
            <a:noFill/>
            <a:ln w="28575">
              <a:solidFill>
                <a:srgbClr val="689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D632577C-5F84-B5F3-7CD5-91D64FDB2974}"/>
              </a:ext>
            </a:extLst>
          </p:cNvPr>
          <p:cNvGrpSpPr/>
          <p:nvPr/>
        </p:nvGrpSpPr>
        <p:grpSpPr>
          <a:xfrm>
            <a:off x="5628490" y="2724299"/>
            <a:ext cx="2314562" cy="2787928"/>
            <a:chOff x="5244523" y="2515655"/>
            <a:chExt cx="3069700" cy="2787928"/>
          </a:xfrm>
        </p:grpSpPr>
        <p:grpSp>
          <p:nvGrpSpPr>
            <p:cNvPr id="23" name="Group 22">
              <a:extLst>
                <a:ext uri="{FF2B5EF4-FFF2-40B4-BE49-F238E27FC236}">
                  <a16:creationId xmlns:a16="http://schemas.microsoft.com/office/drawing/2014/main" id="{16F97AAD-EFD9-95F2-1596-EDBA4C4B99BE}"/>
                </a:ext>
              </a:extLst>
            </p:cNvPr>
            <p:cNvGrpSpPr/>
            <p:nvPr/>
          </p:nvGrpSpPr>
          <p:grpSpPr>
            <a:xfrm>
              <a:off x="6127611" y="4232191"/>
              <a:ext cx="2070801" cy="860616"/>
              <a:chOff x="10774425" y="5167550"/>
              <a:chExt cx="2070801" cy="860616"/>
            </a:xfrm>
            <a:noFill/>
          </p:grpSpPr>
          <p:sp>
            <p:nvSpPr>
              <p:cNvPr id="24" name="Google Shape;504;p21">
                <a:extLst>
                  <a:ext uri="{FF2B5EF4-FFF2-40B4-BE49-F238E27FC236}">
                    <a16:creationId xmlns:a16="http://schemas.microsoft.com/office/drawing/2014/main" id="{EC2224F9-DE8C-9B83-07F2-DFA533E95138}"/>
                  </a:ext>
                </a:extLst>
              </p:cNvPr>
              <p:cNvSpPr txBox="1"/>
              <p:nvPr/>
            </p:nvSpPr>
            <p:spPr>
              <a:xfrm>
                <a:off x="12265626" y="5167550"/>
                <a:ext cx="579600" cy="461635"/>
              </a:xfrm>
              <a:prstGeom prst="rect">
                <a:avLst/>
              </a:prstGeom>
              <a:grp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rPr>
                  <a:t>0</a:t>
                </a:r>
                <a:endParaRPr b="1">
                  <a:solidFill>
                    <a:schemeClr val="dk1"/>
                  </a:solidFill>
                </a:endParaRPr>
              </a:p>
            </p:txBody>
          </p:sp>
          <p:sp>
            <p:nvSpPr>
              <p:cNvPr id="25" name="Google Shape;505;p21">
                <a:extLst>
                  <a:ext uri="{FF2B5EF4-FFF2-40B4-BE49-F238E27FC236}">
                    <a16:creationId xmlns:a16="http://schemas.microsoft.com/office/drawing/2014/main" id="{52D980B0-F7A8-E0AA-44BA-29046EF97B23}"/>
                  </a:ext>
                </a:extLst>
              </p:cNvPr>
              <p:cNvSpPr txBox="1"/>
              <p:nvPr/>
            </p:nvSpPr>
            <p:spPr>
              <a:xfrm>
                <a:off x="11520025" y="5167550"/>
                <a:ext cx="520200" cy="461635"/>
              </a:xfrm>
              <a:prstGeom prst="rect">
                <a:avLst/>
              </a:prstGeom>
              <a:grp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dk1"/>
                    </a:solidFill>
                  </a:rPr>
                  <a:t>9</a:t>
                </a:r>
                <a:endParaRPr b="1">
                  <a:solidFill>
                    <a:schemeClr val="dk1"/>
                  </a:solidFill>
                </a:endParaRPr>
              </a:p>
            </p:txBody>
          </p:sp>
          <p:sp>
            <p:nvSpPr>
              <p:cNvPr id="26" name="Google Shape;506;p21">
                <a:extLst>
                  <a:ext uri="{FF2B5EF4-FFF2-40B4-BE49-F238E27FC236}">
                    <a16:creationId xmlns:a16="http://schemas.microsoft.com/office/drawing/2014/main" id="{6B2AEF46-CA31-37AC-6DE7-5FD323A7446D}"/>
                  </a:ext>
                </a:extLst>
              </p:cNvPr>
              <p:cNvSpPr txBox="1"/>
              <p:nvPr/>
            </p:nvSpPr>
            <p:spPr>
              <a:xfrm>
                <a:off x="10774425" y="5167550"/>
                <a:ext cx="520200" cy="461635"/>
              </a:xfrm>
              <a:prstGeom prst="rect">
                <a:avLst/>
              </a:prstGeom>
              <a:grp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chemeClr val="dk1"/>
                    </a:solidFill>
                  </a:rPr>
                  <a:t>8</a:t>
                </a:r>
                <a:endParaRPr b="1" dirty="0">
                  <a:solidFill>
                    <a:schemeClr val="dk1"/>
                  </a:solidFill>
                </a:endParaRPr>
              </a:p>
            </p:txBody>
          </p:sp>
          <p:sp>
            <p:nvSpPr>
              <p:cNvPr id="27" name="Google Shape;510;p21">
                <a:extLst>
                  <a:ext uri="{FF2B5EF4-FFF2-40B4-BE49-F238E27FC236}">
                    <a16:creationId xmlns:a16="http://schemas.microsoft.com/office/drawing/2014/main" id="{64C2E79A-B2DF-AF18-3CF9-7DB708425A33}"/>
                  </a:ext>
                </a:extLst>
              </p:cNvPr>
              <p:cNvSpPr txBox="1"/>
              <p:nvPr/>
            </p:nvSpPr>
            <p:spPr>
              <a:xfrm>
                <a:off x="11632523" y="5776371"/>
                <a:ext cx="305400" cy="251795"/>
              </a:xfrm>
              <a:prstGeom prst="rect">
                <a:avLst/>
              </a:prstGeom>
              <a:grpFill/>
              <a:ln>
                <a:noFill/>
              </a:ln>
            </p:spPr>
            <p:txBody>
              <a:bodyPr spcFirstLastPara="1" wrap="square" lIns="18000" tIns="18000" rIns="18000" bIns="18000" anchor="t" anchorCtr="0">
                <a:spAutoFit/>
              </a:bodyPr>
              <a:lstStyle/>
              <a:p>
                <a:pPr marL="0" lvl="0" indent="0" algn="ctr" rtl="0">
                  <a:spcBef>
                    <a:spcPts val="0"/>
                  </a:spcBef>
                  <a:spcAft>
                    <a:spcPts val="0"/>
                  </a:spcAft>
                  <a:buNone/>
                </a:pPr>
                <a:r>
                  <a:rPr lang="en-GB" sz="1400" b="1" dirty="0">
                    <a:solidFill>
                      <a:schemeClr val="dk1"/>
                    </a:solidFill>
                  </a:rPr>
                  <a:t>1</a:t>
                </a:r>
                <a:endParaRPr b="1" dirty="0">
                  <a:solidFill>
                    <a:schemeClr val="dk1"/>
                  </a:solidFill>
                </a:endParaRPr>
              </a:p>
            </p:txBody>
          </p:sp>
        </p:grpSp>
        <p:sp>
          <p:nvSpPr>
            <p:cNvPr id="29" name="Rectangle 28">
              <a:extLst>
                <a:ext uri="{FF2B5EF4-FFF2-40B4-BE49-F238E27FC236}">
                  <a16:creationId xmlns:a16="http://schemas.microsoft.com/office/drawing/2014/main" id="{1B0D3980-1A53-B4D0-9BAC-021C91E9053B}"/>
                </a:ext>
              </a:extLst>
            </p:cNvPr>
            <p:cNvSpPr/>
            <p:nvPr/>
          </p:nvSpPr>
          <p:spPr>
            <a:xfrm>
              <a:off x="5244523" y="2515655"/>
              <a:ext cx="3069700" cy="2787928"/>
            </a:xfrm>
            <a:prstGeom prst="rect">
              <a:avLst/>
            </a:prstGeom>
            <a:noFill/>
            <a:ln w="28575">
              <a:solidFill>
                <a:srgbClr val="689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4327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46AF8FDB-423F-415A-94BD-5F83B72522D2}" vid="{59E479F7-1179-4BAE-8526-FDD9A180855F}"/>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6AF8FDB-423F-415A-94BD-5F83B72522D2}" vid="{CF25DC4F-C214-4CD3-A235-E1138C7EC9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107</TotalTime>
  <Words>564</Words>
  <Application>Microsoft Office PowerPoint</Application>
  <PresentationFormat>On-screen Show (4:3)</PresentationFormat>
  <Paragraphs>191</Paragraphs>
  <Slides>15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Twinkl</vt:lpstr>
      <vt:lpstr>Arial</vt:lpstr>
      <vt:lpstr>Calibri</vt:lpstr>
      <vt:lpstr>Roboto</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Column Addition Method</dc:title>
  <dc:subject>Maths</dc:subject>
  <dc:creator>Twinkl Office</dc:creator>
  <cp:lastModifiedBy>Simone Maunder</cp:lastModifiedBy>
  <cp:revision>36</cp:revision>
  <dcterms:created xsi:type="dcterms:W3CDTF">2024-08-22T14:10:02Z</dcterms:created>
  <dcterms:modified xsi:type="dcterms:W3CDTF">2025-04-14T05:36:36Z</dcterms:modified>
</cp:coreProperties>
</file>